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58" r:id="rId4"/>
    <p:sldId id="259" r:id="rId5"/>
    <p:sldId id="260" r:id="rId6"/>
    <p:sldId id="261" r:id="rId7"/>
    <p:sldId id="257" r:id="rId8"/>
    <p:sldId id="262" r:id="rId9"/>
    <p:sldId id="263" r:id="rId10"/>
    <p:sldId id="269" r:id="rId11"/>
    <p:sldId id="265" r:id="rId12"/>
    <p:sldId id="268" r:id="rId1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FF"/>
    <a:srgbClr val="FF40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39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scale BERTRANNE" userId="478d152eacd9431a" providerId="LiveId" clId="{58C56725-8244-4138-9972-2DC65DF1395D}"/>
    <pc:docChg chg="custSel addSld delSld modSld">
      <pc:chgData name="Pascale BERTRANNE" userId="478d152eacd9431a" providerId="LiveId" clId="{58C56725-8244-4138-9972-2DC65DF1395D}" dt="2022-01-30T17:33:10.107" v="79" actId="313"/>
      <pc:docMkLst>
        <pc:docMk/>
      </pc:docMkLst>
      <pc:sldChg chg="modSp mod">
        <pc:chgData name="Pascale BERTRANNE" userId="478d152eacd9431a" providerId="LiveId" clId="{58C56725-8244-4138-9972-2DC65DF1395D}" dt="2022-01-28T14:11:36.986" v="22" actId="313"/>
        <pc:sldMkLst>
          <pc:docMk/>
          <pc:sldMk cId="1582008043" sldId="256"/>
        </pc:sldMkLst>
        <pc:spChg chg="mod">
          <ac:chgData name="Pascale BERTRANNE" userId="478d152eacd9431a" providerId="LiveId" clId="{58C56725-8244-4138-9972-2DC65DF1395D}" dt="2022-01-28T14:11:36.986" v="22" actId="313"/>
          <ac:spMkLst>
            <pc:docMk/>
            <pc:sldMk cId="1582008043" sldId="256"/>
            <ac:spMk id="3" creationId="{AF42C736-1D20-BE44-B07F-A65F34ADE4BF}"/>
          </ac:spMkLst>
        </pc:spChg>
      </pc:sldChg>
      <pc:sldChg chg="modSp mod">
        <pc:chgData name="Pascale BERTRANNE" userId="478d152eacd9431a" providerId="LiveId" clId="{58C56725-8244-4138-9972-2DC65DF1395D}" dt="2022-01-28T14:12:17.037" v="31" actId="255"/>
        <pc:sldMkLst>
          <pc:docMk/>
          <pc:sldMk cId="184096278" sldId="257"/>
        </pc:sldMkLst>
        <pc:spChg chg="mod">
          <ac:chgData name="Pascale BERTRANNE" userId="478d152eacd9431a" providerId="LiveId" clId="{58C56725-8244-4138-9972-2DC65DF1395D}" dt="2022-01-28T14:12:17.037" v="31" actId="255"/>
          <ac:spMkLst>
            <pc:docMk/>
            <pc:sldMk cId="184096278" sldId="257"/>
            <ac:spMk id="4" creationId="{542ABF1B-FDC1-B040-8204-79005181F0D4}"/>
          </ac:spMkLst>
        </pc:spChg>
      </pc:sldChg>
      <pc:sldChg chg="modSp mod">
        <pc:chgData name="Pascale BERTRANNE" userId="478d152eacd9431a" providerId="LiveId" clId="{58C56725-8244-4138-9972-2DC65DF1395D}" dt="2022-01-30T17:31:48.887" v="73" actId="20577"/>
        <pc:sldMkLst>
          <pc:docMk/>
          <pc:sldMk cId="4034217630" sldId="262"/>
        </pc:sldMkLst>
        <pc:spChg chg="mod">
          <ac:chgData name="Pascale BERTRANNE" userId="478d152eacd9431a" providerId="LiveId" clId="{58C56725-8244-4138-9972-2DC65DF1395D}" dt="2022-01-30T17:31:48.887" v="73" actId="20577"/>
          <ac:spMkLst>
            <pc:docMk/>
            <pc:sldMk cId="4034217630" sldId="262"/>
            <ac:spMk id="4" creationId="{28403CA1-F736-6B40-A81D-405A969F996E}"/>
          </ac:spMkLst>
        </pc:spChg>
      </pc:sldChg>
      <pc:sldChg chg="modSp mod">
        <pc:chgData name="Pascale BERTRANNE" userId="478d152eacd9431a" providerId="LiveId" clId="{58C56725-8244-4138-9972-2DC65DF1395D}" dt="2022-01-30T17:33:10.107" v="79" actId="313"/>
        <pc:sldMkLst>
          <pc:docMk/>
          <pc:sldMk cId="3069959908" sldId="268"/>
        </pc:sldMkLst>
        <pc:spChg chg="mod">
          <ac:chgData name="Pascale BERTRANNE" userId="478d152eacd9431a" providerId="LiveId" clId="{58C56725-8244-4138-9972-2DC65DF1395D}" dt="2022-01-30T17:33:10.107" v="79" actId="313"/>
          <ac:spMkLst>
            <pc:docMk/>
            <pc:sldMk cId="3069959908" sldId="268"/>
            <ac:spMk id="2" creationId="{1779CBE5-7901-46CA-8560-EB5B1B2AD68E}"/>
          </ac:spMkLst>
        </pc:spChg>
      </pc:sldChg>
      <pc:sldChg chg="modSp new del mod">
        <pc:chgData name="Pascale BERTRANNE" userId="478d152eacd9431a" providerId="LiveId" clId="{58C56725-8244-4138-9972-2DC65DF1395D}" dt="2022-01-30T17:30:06.706" v="57" actId="47"/>
        <pc:sldMkLst>
          <pc:docMk/>
          <pc:sldMk cId="3694792616" sldId="270"/>
        </pc:sldMkLst>
        <pc:spChg chg="mod">
          <ac:chgData name="Pascale BERTRANNE" userId="478d152eacd9431a" providerId="LiveId" clId="{58C56725-8244-4138-9972-2DC65DF1395D}" dt="2022-01-30T17:28:24.937" v="45" actId="255"/>
          <ac:spMkLst>
            <pc:docMk/>
            <pc:sldMk cId="3694792616" sldId="270"/>
            <ac:spMk id="4" creationId="{092E004E-113F-43E0-92EB-8A34E634C5B8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D4ABBAA-5242-2C4E-BC9C-083A97DB51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EB7A469C-2156-244D-9135-963EAFC401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159A8BF-749C-E642-A170-F6835113E6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3D761-08C2-A748-A1FA-EE1B74D7D17A}" type="datetimeFigureOut">
              <a:rPr lang="fr-FR" smtClean="0"/>
              <a:t>30/01/2022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E25EF92-532E-0B47-A9C5-44AE63EA83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19F34A6-30D4-874B-87AB-7EC32E26ED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EB334-CBED-E34B-9C28-C4E1C7077D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90459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9BE4CA4-122D-7645-B4F0-A038FE6895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A97DA83D-5FEC-1F41-88D9-1BB0491D17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608BB75-404D-494B-885A-B678BFE8CE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3D761-08C2-A748-A1FA-EE1B74D7D17A}" type="datetimeFigureOut">
              <a:rPr lang="fr-FR" smtClean="0"/>
              <a:t>30/01/2022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440B904-4A67-EC44-9481-C21CBB4ABB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7616F6D-2795-C64C-BF61-B1FE8495C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EB334-CBED-E34B-9C28-C4E1C7077D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12363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8A4679E5-F943-304A-B409-B578711A8BA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F89421A7-0559-6D45-81DA-4775C5E5D0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AB7A2EE-53CE-3E4E-8E41-8944EB77A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3D761-08C2-A748-A1FA-EE1B74D7D17A}" type="datetimeFigureOut">
              <a:rPr lang="fr-FR" smtClean="0"/>
              <a:t>30/01/2022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5B047B0-214D-1147-8F4A-CFE95EBAB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F14156F-128A-8F4A-8666-552DFC8693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EB334-CBED-E34B-9C28-C4E1C7077D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371221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A7718A9-03E1-D346-8B82-9BEEDD00B8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737A0F3-BEBE-7B4E-9E45-A9FD395BBF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F9ED329-1165-0A47-8AE1-82789D7BD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3D761-08C2-A748-A1FA-EE1B74D7D17A}" type="datetimeFigureOut">
              <a:rPr lang="fr-FR" smtClean="0"/>
              <a:t>30/01/2022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6DD3007-7F99-824D-8AF0-FB9BF27339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D2857FE-53B0-984A-8EDB-D18EC7B08B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EB334-CBED-E34B-9C28-C4E1C7077D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58385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EAEEAAB-872E-424A-9C03-D1F116193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1063CD5-F6F1-9C4A-8065-56FC466725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5DB45E6-ED5C-7746-9D94-AF2AF754CE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3D761-08C2-A748-A1FA-EE1B74D7D17A}" type="datetimeFigureOut">
              <a:rPr lang="fr-FR" smtClean="0"/>
              <a:t>30/01/2022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AA7EB82-8BA3-0E4D-943A-3EF5667837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FC56C85-05BE-1C42-A344-279FE4A4AC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EB334-CBED-E34B-9C28-C4E1C7077D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46854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26A9A04-3719-CB49-806C-503788CFEE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7CA15CB-FF1A-1846-ADB6-68E76406FD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CB152958-8DE8-FD40-9189-FA1B591336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6E88629-B3C7-C74D-B45E-71EC4A9632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3D761-08C2-A748-A1FA-EE1B74D7D17A}" type="datetimeFigureOut">
              <a:rPr lang="fr-FR" smtClean="0"/>
              <a:t>30/01/2022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7D1F92F-65C5-A74B-9AC1-95329F2A27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2BA530F-9F85-254A-A74E-9CD9F68EFC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EB334-CBED-E34B-9C28-C4E1C7077D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4640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F50507A-C9E4-8748-9797-A90586DCFF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93388AE-B2DB-E246-A5A3-84A324270E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7AC6A77-700C-B544-906F-FF52111307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4CE2390B-A05C-B34E-99FC-A6F4F4B3D1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B3F69900-954A-EA40-96F8-19315CC4251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6FA454B5-C632-BF4D-B0C5-CE13C9D551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3D761-08C2-A748-A1FA-EE1B74D7D17A}" type="datetimeFigureOut">
              <a:rPr lang="fr-FR" smtClean="0"/>
              <a:t>30/01/2022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B2583D7A-394D-4445-9BB2-FDDA7C01F7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9285D243-8168-8F48-BDDE-CAFB60E6E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EB334-CBED-E34B-9C28-C4E1C7077D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5256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6A504D4-14CA-2D44-81AD-DD121E8E66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351FDF85-B18E-8340-90C4-C0FB04E208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3D761-08C2-A748-A1FA-EE1B74D7D17A}" type="datetimeFigureOut">
              <a:rPr lang="fr-FR" smtClean="0"/>
              <a:t>30/01/2022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F7F988C-3C03-CE45-A3D0-573663AA42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5383CDD-CFBA-D844-A24A-D6CEB7DFD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EB334-CBED-E34B-9C28-C4E1C7077D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892161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58388F1C-7B21-574F-AD70-1557A65DD5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3D761-08C2-A748-A1FA-EE1B74D7D17A}" type="datetimeFigureOut">
              <a:rPr lang="fr-FR" smtClean="0"/>
              <a:t>30/01/2022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0779D693-8623-0A41-BA7E-1691967684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08D27DE-88C5-F74B-B07A-6398F0AC45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EB334-CBED-E34B-9C28-C4E1C7077D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7914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4DB2ABF-8D5E-3B49-806F-61C95D137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7C8F6F2-591A-D747-8059-B55F488596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EDA9CCA-ED13-E14B-84F7-CDA8BFC940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D47C01E-DED6-3A49-9945-52A188ED3B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3D761-08C2-A748-A1FA-EE1B74D7D17A}" type="datetimeFigureOut">
              <a:rPr lang="fr-FR" smtClean="0"/>
              <a:t>30/01/2022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5646708-A508-DA41-A84D-1601B3A9B6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5C12D95-142E-ED41-8FDC-64CA74CD1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EB334-CBED-E34B-9C28-C4E1C7077D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417909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8E95287-A928-2C4E-B357-DCB905CC39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12DBEF06-047A-5144-8F13-5070638EE4D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D84E09C-0BDC-6847-A5D5-CBA551D468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9414FC0-A255-F548-B0CA-E893E064CD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3D761-08C2-A748-A1FA-EE1B74D7D17A}" type="datetimeFigureOut">
              <a:rPr lang="fr-FR" smtClean="0"/>
              <a:t>30/01/2022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41AC809-946B-8044-8318-303922859C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B399163-97FE-4C47-ACD7-793E7E4E6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EB334-CBED-E34B-9C28-C4E1C7077D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60645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F884415C-8BAE-364C-8DDC-9376E18A59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5BCC3B1-2FA6-6944-AF95-51D182EF8A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079F20D-89D5-A542-A41E-193E4700FF6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53D761-08C2-A748-A1FA-EE1B74D7D17A}" type="datetimeFigureOut">
              <a:rPr lang="fr-FR" smtClean="0"/>
              <a:t>30/01/2022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141D519-7151-B644-A5B0-6B6A822192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6239328-0299-4E47-965C-2F34EB01DA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6EB334-CBED-E34B-9C28-C4E1C7077D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2281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9264BFD-360D-430E-B593-7BC0D00FBD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4538145-ACBA-40C0-AFBD-DE742723D5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0"/>
            <a:ext cx="12191996" cy="6858000"/>
            <a:chOff x="1" y="0"/>
            <a:chExt cx="12191996" cy="6858000"/>
          </a:xfrm>
        </p:grpSpPr>
        <p:sp useBgFill="1">
          <p:nvSpPr>
            <p:cNvPr id="13" name="Rectangle 12">
              <a:extLst>
                <a:ext uri="{FF2B5EF4-FFF2-40B4-BE49-F238E27FC236}">
                  <a16:creationId xmlns:a16="http://schemas.microsoft.com/office/drawing/2014/main" id="{7BAD3960-6DE9-4457-8083-F6FFBD58D7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ltGray">
            <a:xfrm>
              <a:off x="1" y="0"/>
              <a:ext cx="12191996" cy="6858000"/>
            </a:xfrm>
            <a:prstGeom prst="rect">
              <a:avLst/>
            </a:prstGeom>
            <a:ln w="0">
              <a:noFill/>
              <a:prstDash val="solid"/>
              <a:round/>
              <a:headEnd/>
              <a:tailEnd/>
            </a:ln>
          </p:spPr>
          <p:txBody>
            <a:bodyPr rtlCol="0" anchor="ctr"/>
            <a:lstStyle/>
            <a:p>
              <a:pPr algn="ctr" defTabSz="457200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3F5E368-26F9-408D-9C1D-D007FCE0C2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ltGray">
            <a:xfrm>
              <a:off x="1" y="0"/>
              <a:ext cx="12191996" cy="6858000"/>
            </a:xfrm>
            <a:prstGeom prst="rect">
              <a:avLst/>
            </a:prstGeom>
            <a:solidFill>
              <a:schemeClr val="accent1">
                <a:lumMod val="50000"/>
                <a:alpha val="2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rtlCol="0" anchor="ctr"/>
            <a:lstStyle/>
            <a:p>
              <a:pPr algn="ctr" defTabSz="457200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333E490C-6208-1244-A4AB-FB130D1ECE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051" y="662400"/>
            <a:ext cx="4516505" cy="149213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400"/>
              <a:t>Rose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AF42C736-1D20-BE44-B07F-A65F34ADE4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5052" y="2286001"/>
            <a:ext cx="4389998" cy="38448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bg2">
                    <a:lumMod val="50000"/>
                  </a:schemeClr>
                </a:solidFill>
                <a:latin typeface="Abadi" panose="020B0604020104020204" pitchFamily="34" charset="0"/>
              </a:rPr>
              <a:t>Création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Abadi" panose="020B0604020104020204" pitchFamily="34" charset="0"/>
              </a:rPr>
              <a:t> d’un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  <a:latin typeface="Abadi" panose="020B0604020104020204" pitchFamily="34" charset="0"/>
              </a:rPr>
              <a:t>accessoire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Abadi" panose="020B0604020104020204" pitchFamily="34" charset="0"/>
              </a:rPr>
              <a:t> de mode,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  <a:latin typeface="Abadi" panose="020B0604020104020204" pitchFamily="34" charset="0"/>
              </a:rPr>
              <a:t>une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Abadi" panose="020B0604020104020204" pitchFamily="34" charset="0"/>
              </a:rPr>
              <a:t> rose issue d’un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  <a:latin typeface="Abadi" panose="020B0604020104020204" pitchFamily="34" charset="0"/>
              </a:rPr>
              <a:t>recyclage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Abadi" panose="020B0604020104020204" pitchFamily="34" charset="0"/>
              </a:rPr>
              <a:t> textile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Abadi" panose="020B0604020104020204" pitchFamily="34" charset="0"/>
              </a:rPr>
              <a:t>Application sur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  <a:latin typeface="Abadi" panose="020B0604020104020204" pitchFamily="34" charset="0"/>
              </a:rPr>
              <a:t>une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  <a:latin typeface="Abadi" panose="020B0604020104020204" pitchFamily="34" charset="0"/>
              </a:rPr>
              <a:t>jupe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  <a:latin typeface="Abadi" panose="020B0604020104020204" pitchFamily="34" charset="0"/>
              </a:rPr>
              <a:t>ou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  <a:latin typeface="Abadi" panose="020B0604020104020204" pitchFamily="34" charset="0"/>
              </a:rPr>
              <a:t>une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Abadi" panose="020B0604020104020204" pitchFamily="34" charset="0"/>
              </a:rPr>
              <a:t> blouse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bg2">
                    <a:lumMod val="50000"/>
                  </a:schemeClr>
                </a:solidFill>
                <a:latin typeface="Abadi" panose="020B0604020104020204" pitchFamily="34" charset="0"/>
              </a:rPr>
              <a:t>Biographie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Abadi" panose="020B0604020104020204" pitchFamily="34" charset="0"/>
              </a:rPr>
              <a:t> de Christian Dior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bg2">
                    <a:lumMod val="50000"/>
                  </a:schemeClr>
                </a:solidFill>
                <a:latin typeface="Abadi" panose="020B0604020104020204" pitchFamily="34" charset="0"/>
                <a:cs typeface="Calibri"/>
              </a:rPr>
              <a:t>Textes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Abadi" panose="020B0604020104020204" pitchFamily="34" charset="0"/>
                <a:cs typeface="Calibri"/>
              </a:rPr>
              <a:t>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  <a:latin typeface="Abadi" panose="020B0604020104020204" pitchFamily="34" charset="0"/>
                <a:cs typeface="Calibri"/>
              </a:rPr>
              <a:t>personnels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Abadi" panose="020B0604020104020204" pitchFamily="34" charset="0"/>
                <a:cs typeface="Calibri"/>
              </a:rPr>
              <a:t> des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  <a:latin typeface="Abadi" panose="020B0604020104020204" pitchFamily="34" charset="0"/>
                <a:cs typeface="Calibri"/>
              </a:rPr>
              <a:t>élèves</a:t>
            </a:r>
            <a:endParaRPr lang="en-US" dirty="0">
              <a:solidFill>
                <a:schemeClr val="bg2">
                  <a:lumMod val="50000"/>
                </a:schemeClr>
              </a:solidFill>
              <a:latin typeface="Abadi" panose="020B0604020104020204" pitchFamily="34" charset="0"/>
              <a:cs typeface="Calibri"/>
            </a:endParaRP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Abadi" panose="020B0604020104020204" pitchFamily="34" charset="0"/>
              </a:rPr>
              <a:t>Planches tendances : </a:t>
            </a:r>
            <a:r>
              <a:rPr lang="fr-FR" dirty="0">
                <a:solidFill>
                  <a:schemeClr val="bg2">
                    <a:lumMod val="50000"/>
                  </a:schemeClr>
                </a:solidFill>
                <a:latin typeface="Abadi" panose="020B0604020104020204" pitchFamily="34" charset="0"/>
              </a:rPr>
              <a:t>Inspiration  de l’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Abadi" panose="020B0604020104020204" pitchFamily="34" charset="0"/>
              </a:rPr>
              <a:t>exposition “Dior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  <a:latin typeface="Abadi" panose="020B0604020104020204" pitchFamily="34" charset="0"/>
              </a:rPr>
              <a:t>en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fr-FR" dirty="0">
                <a:solidFill>
                  <a:schemeClr val="bg2">
                    <a:lumMod val="50000"/>
                  </a:schemeClr>
                </a:solidFill>
                <a:latin typeface="Abadi" panose="020B0604020104020204" pitchFamily="34" charset="0"/>
              </a:rPr>
              <a:t>roses »</a:t>
            </a:r>
            <a:endParaRPr lang="en-US" dirty="0">
              <a:solidFill>
                <a:schemeClr val="bg2">
                  <a:lumMod val="50000"/>
                </a:schemeClr>
              </a:solidFill>
              <a:latin typeface="Abadi" panose="020B0604020104020204" pitchFamily="34" charset="0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F249C1C3-EBDE-4C27-BD12-A6AE40A4D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87375" y="0"/>
            <a:ext cx="6404625" cy="6373368"/>
          </a:xfrm>
          <a:custGeom>
            <a:avLst/>
            <a:gdLst>
              <a:gd name="connsiteX0" fmla="*/ 353272 w 6404625"/>
              <a:gd name="connsiteY0" fmla="*/ 0 h 6373368"/>
              <a:gd name="connsiteX1" fmla="*/ 6404625 w 6404625"/>
              <a:gd name="connsiteY1" fmla="*/ 0 h 6373368"/>
              <a:gd name="connsiteX2" fmla="*/ 6404625 w 6404625"/>
              <a:gd name="connsiteY2" fmla="*/ 6008204 h 6373368"/>
              <a:gd name="connsiteX3" fmla="*/ 6374459 w 6404625"/>
              <a:gd name="connsiteY3" fmla="*/ 6023890 h 6373368"/>
              <a:gd name="connsiteX4" fmla="*/ 6290584 w 6404625"/>
              <a:gd name="connsiteY4" fmla="*/ 6049055 h 6373368"/>
              <a:gd name="connsiteX5" fmla="*/ 6203913 w 6404625"/>
              <a:gd name="connsiteY5" fmla="*/ 6060237 h 6373368"/>
              <a:gd name="connsiteX6" fmla="*/ 6114448 w 6404625"/>
              <a:gd name="connsiteY6" fmla="*/ 6063033 h 6373368"/>
              <a:gd name="connsiteX7" fmla="*/ 6019391 w 6404625"/>
              <a:gd name="connsiteY7" fmla="*/ 6054644 h 6373368"/>
              <a:gd name="connsiteX8" fmla="*/ 5924332 w 6404625"/>
              <a:gd name="connsiteY8" fmla="*/ 6043462 h 6373368"/>
              <a:gd name="connsiteX9" fmla="*/ 5829275 w 6404625"/>
              <a:gd name="connsiteY9" fmla="*/ 6029482 h 6373368"/>
              <a:gd name="connsiteX10" fmla="*/ 5734216 w 6404625"/>
              <a:gd name="connsiteY10" fmla="*/ 6018300 h 6373368"/>
              <a:gd name="connsiteX11" fmla="*/ 5639159 w 6404625"/>
              <a:gd name="connsiteY11" fmla="*/ 6012708 h 6373368"/>
              <a:gd name="connsiteX12" fmla="*/ 5546898 w 6404625"/>
              <a:gd name="connsiteY12" fmla="*/ 6012708 h 6373368"/>
              <a:gd name="connsiteX13" fmla="*/ 5460227 w 6404625"/>
              <a:gd name="connsiteY13" fmla="*/ 6023890 h 6373368"/>
              <a:gd name="connsiteX14" fmla="*/ 5370760 w 6404625"/>
              <a:gd name="connsiteY14" fmla="*/ 6046258 h 6373368"/>
              <a:gd name="connsiteX15" fmla="*/ 5289681 w 6404625"/>
              <a:gd name="connsiteY15" fmla="*/ 6079807 h 6373368"/>
              <a:gd name="connsiteX16" fmla="*/ 5205808 w 6404625"/>
              <a:gd name="connsiteY16" fmla="*/ 6124541 h 6373368"/>
              <a:gd name="connsiteX17" fmla="*/ 5121933 w 6404625"/>
              <a:gd name="connsiteY17" fmla="*/ 6169276 h 6373368"/>
              <a:gd name="connsiteX18" fmla="*/ 5038061 w 6404625"/>
              <a:gd name="connsiteY18" fmla="*/ 6219598 h 6373368"/>
              <a:gd name="connsiteX19" fmla="*/ 4956981 w 6404625"/>
              <a:gd name="connsiteY19" fmla="*/ 6267129 h 6373368"/>
              <a:gd name="connsiteX20" fmla="*/ 4870311 w 6404625"/>
              <a:gd name="connsiteY20" fmla="*/ 6309065 h 6373368"/>
              <a:gd name="connsiteX21" fmla="*/ 4786435 w 6404625"/>
              <a:gd name="connsiteY21" fmla="*/ 6342614 h 6373368"/>
              <a:gd name="connsiteX22" fmla="*/ 4699765 w 6404625"/>
              <a:gd name="connsiteY22" fmla="*/ 6364982 h 6373368"/>
              <a:gd name="connsiteX23" fmla="*/ 4610299 w 6404625"/>
              <a:gd name="connsiteY23" fmla="*/ 6373368 h 6373368"/>
              <a:gd name="connsiteX24" fmla="*/ 4520833 w 6404625"/>
              <a:gd name="connsiteY24" fmla="*/ 6364982 h 6373368"/>
              <a:gd name="connsiteX25" fmla="*/ 4434163 w 6404625"/>
              <a:gd name="connsiteY25" fmla="*/ 6342614 h 6373368"/>
              <a:gd name="connsiteX26" fmla="*/ 4350289 w 6404625"/>
              <a:gd name="connsiteY26" fmla="*/ 6309065 h 6373368"/>
              <a:gd name="connsiteX27" fmla="*/ 4263617 w 6404625"/>
              <a:gd name="connsiteY27" fmla="*/ 6267129 h 6373368"/>
              <a:gd name="connsiteX28" fmla="*/ 4182539 w 6404625"/>
              <a:gd name="connsiteY28" fmla="*/ 6219598 h 6373368"/>
              <a:gd name="connsiteX29" fmla="*/ 4098666 w 6404625"/>
              <a:gd name="connsiteY29" fmla="*/ 6169276 h 6373368"/>
              <a:gd name="connsiteX30" fmla="*/ 4014791 w 6404625"/>
              <a:gd name="connsiteY30" fmla="*/ 6124541 h 6373368"/>
              <a:gd name="connsiteX31" fmla="*/ 3930916 w 6404625"/>
              <a:gd name="connsiteY31" fmla="*/ 6079807 h 6373368"/>
              <a:gd name="connsiteX32" fmla="*/ 3847041 w 6404625"/>
              <a:gd name="connsiteY32" fmla="*/ 6046258 h 6373368"/>
              <a:gd name="connsiteX33" fmla="*/ 3760372 w 6404625"/>
              <a:gd name="connsiteY33" fmla="*/ 6023890 h 6373368"/>
              <a:gd name="connsiteX34" fmla="*/ 3673701 w 6404625"/>
              <a:gd name="connsiteY34" fmla="*/ 6012708 h 6373368"/>
              <a:gd name="connsiteX35" fmla="*/ 3581438 w 6404625"/>
              <a:gd name="connsiteY35" fmla="*/ 6012708 h 6373368"/>
              <a:gd name="connsiteX36" fmla="*/ 3486381 w 6404625"/>
              <a:gd name="connsiteY36" fmla="*/ 6018300 h 6373368"/>
              <a:gd name="connsiteX37" fmla="*/ 3391322 w 6404625"/>
              <a:gd name="connsiteY37" fmla="*/ 6029482 h 6373368"/>
              <a:gd name="connsiteX38" fmla="*/ 3296265 w 6404625"/>
              <a:gd name="connsiteY38" fmla="*/ 6043462 h 6373368"/>
              <a:gd name="connsiteX39" fmla="*/ 3201210 w 6404625"/>
              <a:gd name="connsiteY39" fmla="*/ 6054644 h 6373368"/>
              <a:gd name="connsiteX40" fmla="*/ 3106151 w 6404625"/>
              <a:gd name="connsiteY40" fmla="*/ 6063033 h 6373368"/>
              <a:gd name="connsiteX41" fmla="*/ 3016684 w 6404625"/>
              <a:gd name="connsiteY41" fmla="*/ 6060237 h 6373368"/>
              <a:gd name="connsiteX42" fmla="*/ 2930015 w 6404625"/>
              <a:gd name="connsiteY42" fmla="*/ 6049055 h 6373368"/>
              <a:gd name="connsiteX43" fmla="*/ 2846140 w 6404625"/>
              <a:gd name="connsiteY43" fmla="*/ 6023890 h 6373368"/>
              <a:gd name="connsiteX44" fmla="*/ 2776243 w 6404625"/>
              <a:gd name="connsiteY44" fmla="*/ 5987546 h 6373368"/>
              <a:gd name="connsiteX45" fmla="*/ 2709145 w 6404625"/>
              <a:gd name="connsiteY45" fmla="*/ 5940017 h 6373368"/>
              <a:gd name="connsiteX46" fmla="*/ 2650432 w 6404625"/>
              <a:gd name="connsiteY46" fmla="*/ 5884101 h 6373368"/>
              <a:gd name="connsiteX47" fmla="*/ 2591719 w 6404625"/>
              <a:gd name="connsiteY47" fmla="*/ 5819798 h 6373368"/>
              <a:gd name="connsiteX48" fmla="*/ 2538599 w 6404625"/>
              <a:gd name="connsiteY48" fmla="*/ 5752697 h 6373368"/>
              <a:gd name="connsiteX49" fmla="*/ 2485480 w 6404625"/>
              <a:gd name="connsiteY49" fmla="*/ 5682802 h 6373368"/>
              <a:gd name="connsiteX50" fmla="*/ 2432360 w 6404625"/>
              <a:gd name="connsiteY50" fmla="*/ 5612908 h 6373368"/>
              <a:gd name="connsiteX51" fmla="*/ 2379237 w 6404625"/>
              <a:gd name="connsiteY51" fmla="*/ 5545809 h 6373368"/>
              <a:gd name="connsiteX52" fmla="*/ 2323320 w 6404625"/>
              <a:gd name="connsiteY52" fmla="*/ 5481502 h 6373368"/>
              <a:gd name="connsiteX53" fmla="*/ 2259018 w 6404625"/>
              <a:gd name="connsiteY53" fmla="*/ 5425586 h 6373368"/>
              <a:gd name="connsiteX54" fmla="*/ 2197511 w 6404625"/>
              <a:gd name="connsiteY54" fmla="*/ 5375263 h 6373368"/>
              <a:gd name="connsiteX55" fmla="*/ 2127614 w 6404625"/>
              <a:gd name="connsiteY55" fmla="*/ 5336121 h 6373368"/>
              <a:gd name="connsiteX56" fmla="*/ 2052128 w 6404625"/>
              <a:gd name="connsiteY56" fmla="*/ 5302573 h 6373368"/>
              <a:gd name="connsiteX57" fmla="*/ 1971049 w 6404625"/>
              <a:gd name="connsiteY57" fmla="*/ 5274612 h 6373368"/>
              <a:gd name="connsiteX58" fmla="*/ 1887176 w 6404625"/>
              <a:gd name="connsiteY58" fmla="*/ 5249450 h 6373368"/>
              <a:gd name="connsiteX59" fmla="*/ 1803301 w 6404625"/>
              <a:gd name="connsiteY59" fmla="*/ 5227084 h 6373368"/>
              <a:gd name="connsiteX60" fmla="*/ 1716630 w 6404625"/>
              <a:gd name="connsiteY60" fmla="*/ 5204720 h 6373368"/>
              <a:gd name="connsiteX61" fmla="*/ 1635551 w 6404625"/>
              <a:gd name="connsiteY61" fmla="*/ 5179557 h 6373368"/>
              <a:gd name="connsiteX62" fmla="*/ 1554473 w 6404625"/>
              <a:gd name="connsiteY62" fmla="*/ 5151597 h 6373368"/>
              <a:gd name="connsiteX63" fmla="*/ 1478988 w 6404625"/>
              <a:gd name="connsiteY63" fmla="*/ 5118049 h 6373368"/>
              <a:gd name="connsiteX64" fmla="*/ 1411887 w 6404625"/>
              <a:gd name="connsiteY64" fmla="*/ 5076112 h 6373368"/>
              <a:gd name="connsiteX65" fmla="*/ 1350380 w 6404625"/>
              <a:gd name="connsiteY65" fmla="*/ 5025785 h 6373368"/>
              <a:gd name="connsiteX66" fmla="*/ 1300053 w 6404625"/>
              <a:gd name="connsiteY66" fmla="*/ 4964279 h 6373368"/>
              <a:gd name="connsiteX67" fmla="*/ 1258117 w 6404625"/>
              <a:gd name="connsiteY67" fmla="*/ 4897178 h 6373368"/>
              <a:gd name="connsiteX68" fmla="*/ 1224567 w 6404625"/>
              <a:gd name="connsiteY68" fmla="*/ 4821691 h 6373368"/>
              <a:gd name="connsiteX69" fmla="*/ 1196609 w 6404625"/>
              <a:gd name="connsiteY69" fmla="*/ 4740614 h 6373368"/>
              <a:gd name="connsiteX70" fmla="*/ 1171447 w 6404625"/>
              <a:gd name="connsiteY70" fmla="*/ 4659533 h 6373368"/>
              <a:gd name="connsiteX71" fmla="*/ 1149080 w 6404625"/>
              <a:gd name="connsiteY71" fmla="*/ 4572865 h 6373368"/>
              <a:gd name="connsiteX72" fmla="*/ 1126714 w 6404625"/>
              <a:gd name="connsiteY72" fmla="*/ 4488990 h 6373368"/>
              <a:gd name="connsiteX73" fmla="*/ 1101552 w 6404625"/>
              <a:gd name="connsiteY73" fmla="*/ 4405115 h 6373368"/>
              <a:gd name="connsiteX74" fmla="*/ 1073593 w 6404625"/>
              <a:gd name="connsiteY74" fmla="*/ 4324036 h 6373368"/>
              <a:gd name="connsiteX75" fmla="*/ 1040045 w 6404625"/>
              <a:gd name="connsiteY75" fmla="*/ 4248549 h 6373368"/>
              <a:gd name="connsiteX76" fmla="*/ 1000902 w 6404625"/>
              <a:gd name="connsiteY76" fmla="*/ 4178654 h 6373368"/>
              <a:gd name="connsiteX77" fmla="*/ 950576 w 6404625"/>
              <a:gd name="connsiteY77" fmla="*/ 4117146 h 6373368"/>
              <a:gd name="connsiteX78" fmla="*/ 894659 w 6404625"/>
              <a:gd name="connsiteY78" fmla="*/ 4052841 h 6373368"/>
              <a:gd name="connsiteX79" fmla="*/ 830356 w 6404625"/>
              <a:gd name="connsiteY79" fmla="*/ 3996926 h 6373368"/>
              <a:gd name="connsiteX80" fmla="*/ 760460 w 6404625"/>
              <a:gd name="connsiteY80" fmla="*/ 3943806 h 6373368"/>
              <a:gd name="connsiteX81" fmla="*/ 690567 w 6404625"/>
              <a:gd name="connsiteY81" fmla="*/ 3890685 h 6373368"/>
              <a:gd name="connsiteX82" fmla="*/ 620671 w 6404625"/>
              <a:gd name="connsiteY82" fmla="*/ 3837564 h 6373368"/>
              <a:gd name="connsiteX83" fmla="*/ 553571 w 6404625"/>
              <a:gd name="connsiteY83" fmla="*/ 3784444 h 6373368"/>
              <a:gd name="connsiteX84" fmla="*/ 489269 w 6404625"/>
              <a:gd name="connsiteY84" fmla="*/ 3725731 h 6373368"/>
              <a:gd name="connsiteX85" fmla="*/ 433350 w 6404625"/>
              <a:gd name="connsiteY85" fmla="*/ 3667021 h 6373368"/>
              <a:gd name="connsiteX86" fmla="*/ 385824 w 6404625"/>
              <a:gd name="connsiteY86" fmla="*/ 3599922 h 6373368"/>
              <a:gd name="connsiteX87" fmla="*/ 349477 w 6404625"/>
              <a:gd name="connsiteY87" fmla="*/ 3530025 h 6373368"/>
              <a:gd name="connsiteX88" fmla="*/ 324315 w 6404625"/>
              <a:gd name="connsiteY88" fmla="*/ 3446150 h 6373368"/>
              <a:gd name="connsiteX89" fmla="*/ 313131 w 6404625"/>
              <a:gd name="connsiteY89" fmla="*/ 3359479 h 6373368"/>
              <a:gd name="connsiteX90" fmla="*/ 310335 w 6404625"/>
              <a:gd name="connsiteY90" fmla="*/ 3270014 h 6373368"/>
              <a:gd name="connsiteX91" fmla="*/ 318723 w 6404625"/>
              <a:gd name="connsiteY91" fmla="*/ 3174955 h 6373368"/>
              <a:gd name="connsiteX92" fmla="*/ 329907 w 6404625"/>
              <a:gd name="connsiteY92" fmla="*/ 3079898 h 6373368"/>
              <a:gd name="connsiteX93" fmla="*/ 343885 w 6404625"/>
              <a:gd name="connsiteY93" fmla="*/ 2984841 h 6373368"/>
              <a:gd name="connsiteX94" fmla="*/ 355069 w 6404625"/>
              <a:gd name="connsiteY94" fmla="*/ 2889784 h 6373368"/>
              <a:gd name="connsiteX95" fmla="*/ 360659 w 6404625"/>
              <a:gd name="connsiteY95" fmla="*/ 2794725 h 6373368"/>
              <a:gd name="connsiteX96" fmla="*/ 360659 w 6404625"/>
              <a:gd name="connsiteY96" fmla="*/ 2702464 h 6373368"/>
              <a:gd name="connsiteX97" fmla="*/ 349477 w 6404625"/>
              <a:gd name="connsiteY97" fmla="*/ 2615793 h 6373368"/>
              <a:gd name="connsiteX98" fmla="*/ 327111 w 6404625"/>
              <a:gd name="connsiteY98" fmla="*/ 2529122 h 6373368"/>
              <a:gd name="connsiteX99" fmla="*/ 293561 w 6404625"/>
              <a:gd name="connsiteY99" fmla="*/ 2448045 h 6373368"/>
              <a:gd name="connsiteX100" fmla="*/ 251625 w 6404625"/>
              <a:gd name="connsiteY100" fmla="*/ 2364170 h 6373368"/>
              <a:gd name="connsiteX101" fmla="*/ 204096 w 6404625"/>
              <a:gd name="connsiteY101" fmla="*/ 2280295 h 6373368"/>
              <a:gd name="connsiteX102" fmla="*/ 153769 w 6404625"/>
              <a:gd name="connsiteY102" fmla="*/ 2196423 h 6373368"/>
              <a:gd name="connsiteX103" fmla="*/ 106240 w 6404625"/>
              <a:gd name="connsiteY103" fmla="*/ 2115344 h 6373368"/>
              <a:gd name="connsiteX104" fmla="*/ 64305 w 6404625"/>
              <a:gd name="connsiteY104" fmla="*/ 2028673 h 6373368"/>
              <a:gd name="connsiteX105" fmla="*/ 30754 w 6404625"/>
              <a:gd name="connsiteY105" fmla="*/ 1944798 h 6373368"/>
              <a:gd name="connsiteX106" fmla="*/ 8387 w 6404625"/>
              <a:gd name="connsiteY106" fmla="*/ 1858129 h 6373368"/>
              <a:gd name="connsiteX107" fmla="*/ 0 w 6404625"/>
              <a:gd name="connsiteY107" fmla="*/ 1768662 h 6373368"/>
              <a:gd name="connsiteX108" fmla="*/ 8387 w 6404625"/>
              <a:gd name="connsiteY108" fmla="*/ 1679195 h 6373368"/>
              <a:gd name="connsiteX109" fmla="*/ 30754 w 6404625"/>
              <a:gd name="connsiteY109" fmla="*/ 1592526 h 6373368"/>
              <a:gd name="connsiteX110" fmla="*/ 64305 w 6404625"/>
              <a:gd name="connsiteY110" fmla="*/ 1508651 h 6373368"/>
              <a:gd name="connsiteX111" fmla="*/ 106240 w 6404625"/>
              <a:gd name="connsiteY111" fmla="*/ 1421980 h 6373368"/>
              <a:gd name="connsiteX112" fmla="*/ 153769 w 6404625"/>
              <a:gd name="connsiteY112" fmla="*/ 1340903 h 6373368"/>
              <a:gd name="connsiteX113" fmla="*/ 204096 w 6404625"/>
              <a:gd name="connsiteY113" fmla="*/ 1257028 h 6373368"/>
              <a:gd name="connsiteX114" fmla="*/ 251625 w 6404625"/>
              <a:gd name="connsiteY114" fmla="*/ 1173153 h 6373368"/>
              <a:gd name="connsiteX115" fmla="*/ 293561 w 6404625"/>
              <a:gd name="connsiteY115" fmla="*/ 1089278 h 6373368"/>
              <a:gd name="connsiteX116" fmla="*/ 327111 w 6404625"/>
              <a:gd name="connsiteY116" fmla="*/ 1008199 h 6373368"/>
              <a:gd name="connsiteX117" fmla="*/ 349477 w 6404625"/>
              <a:gd name="connsiteY117" fmla="*/ 921528 h 6373368"/>
              <a:gd name="connsiteX118" fmla="*/ 360659 w 6404625"/>
              <a:gd name="connsiteY118" fmla="*/ 834859 h 6373368"/>
              <a:gd name="connsiteX119" fmla="*/ 360659 w 6404625"/>
              <a:gd name="connsiteY119" fmla="*/ 742599 h 6373368"/>
              <a:gd name="connsiteX120" fmla="*/ 355069 w 6404625"/>
              <a:gd name="connsiteY120" fmla="*/ 647539 h 6373368"/>
              <a:gd name="connsiteX121" fmla="*/ 343885 w 6404625"/>
              <a:gd name="connsiteY121" fmla="*/ 552482 h 6373368"/>
              <a:gd name="connsiteX122" fmla="*/ 329907 w 6404625"/>
              <a:gd name="connsiteY122" fmla="*/ 457425 h 6373368"/>
              <a:gd name="connsiteX123" fmla="*/ 318723 w 6404625"/>
              <a:gd name="connsiteY123" fmla="*/ 362366 h 6373368"/>
              <a:gd name="connsiteX124" fmla="*/ 310335 w 6404625"/>
              <a:gd name="connsiteY124" fmla="*/ 267309 h 6373368"/>
              <a:gd name="connsiteX125" fmla="*/ 313131 w 6404625"/>
              <a:gd name="connsiteY125" fmla="*/ 177842 h 6373368"/>
              <a:gd name="connsiteX126" fmla="*/ 324315 w 6404625"/>
              <a:gd name="connsiteY126" fmla="*/ 91173 h 6373368"/>
              <a:gd name="connsiteX127" fmla="*/ 349477 w 6404625"/>
              <a:gd name="connsiteY127" fmla="*/ 7296 h 6373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</a:cxnLst>
            <a:rect l="l" t="t" r="r" b="b"/>
            <a:pathLst>
              <a:path w="6404625" h="6373368">
                <a:moveTo>
                  <a:pt x="353272" y="0"/>
                </a:moveTo>
                <a:lnTo>
                  <a:pt x="6404625" y="0"/>
                </a:lnTo>
                <a:lnTo>
                  <a:pt x="6404625" y="6008204"/>
                </a:lnTo>
                <a:lnTo>
                  <a:pt x="6374459" y="6023890"/>
                </a:lnTo>
                <a:lnTo>
                  <a:pt x="6290584" y="6049055"/>
                </a:lnTo>
                <a:lnTo>
                  <a:pt x="6203913" y="6060237"/>
                </a:lnTo>
                <a:lnTo>
                  <a:pt x="6114448" y="6063033"/>
                </a:lnTo>
                <a:lnTo>
                  <a:pt x="6019391" y="6054644"/>
                </a:lnTo>
                <a:lnTo>
                  <a:pt x="5924332" y="6043462"/>
                </a:lnTo>
                <a:lnTo>
                  <a:pt x="5829275" y="6029482"/>
                </a:lnTo>
                <a:lnTo>
                  <a:pt x="5734216" y="6018300"/>
                </a:lnTo>
                <a:lnTo>
                  <a:pt x="5639159" y="6012708"/>
                </a:lnTo>
                <a:lnTo>
                  <a:pt x="5546898" y="6012708"/>
                </a:lnTo>
                <a:lnTo>
                  <a:pt x="5460227" y="6023890"/>
                </a:lnTo>
                <a:lnTo>
                  <a:pt x="5370760" y="6046258"/>
                </a:lnTo>
                <a:lnTo>
                  <a:pt x="5289681" y="6079807"/>
                </a:lnTo>
                <a:lnTo>
                  <a:pt x="5205808" y="6124541"/>
                </a:lnTo>
                <a:lnTo>
                  <a:pt x="5121933" y="6169276"/>
                </a:lnTo>
                <a:lnTo>
                  <a:pt x="5038061" y="6219598"/>
                </a:lnTo>
                <a:lnTo>
                  <a:pt x="4956981" y="6267129"/>
                </a:lnTo>
                <a:lnTo>
                  <a:pt x="4870311" y="6309065"/>
                </a:lnTo>
                <a:lnTo>
                  <a:pt x="4786435" y="6342614"/>
                </a:lnTo>
                <a:lnTo>
                  <a:pt x="4699765" y="6364982"/>
                </a:lnTo>
                <a:lnTo>
                  <a:pt x="4610299" y="6373368"/>
                </a:lnTo>
                <a:lnTo>
                  <a:pt x="4520833" y="6364982"/>
                </a:lnTo>
                <a:lnTo>
                  <a:pt x="4434163" y="6342614"/>
                </a:lnTo>
                <a:lnTo>
                  <a:pt x="4350289" y="6309065"/>
                </a:lnTo>
                <a:lnTo>
                  <a:pt x="4263617" y="6267129"/>
                </a:lnTo>
                <a:lnTo>
                  <a:pt x="4182539" y="6219598"/>
                </a:lnTo>
                <a:lnTo>
                  <a:pt x="4098666" y="6169276"/>
                </a:lnTo>
                <a:lnTo>
                  <a:pt x="4014791" y="6124541"/>
                </a:lnTo>
                <a:lnTo>
                  <a:pt x="3930916" y="6079807"/>
                </a:lnTo>
                <a:lnTo>
                  <a:pt x="3847041" y="6046258"/>
                </a:lnTo>
                <a:lnTo>
                  <a:pt x="3760372" y="6023890"/>
                </a:lnTo>
                <a:lnTo>
                  <a:pt x="3673701" y="6012708"/>
                </a:lnTo>
                <a:lnTo>
                  <a:pt x="3581438" y="6012708"/>
                </a:lnTo>
                <a:lnTo>
                  <a:pt x="3486381" y="6018300"/>
                </a:lnTo>
                <a:lnTo>
                  <a:pt x="3391322" y="6029482"/>
                </a:lnTo>
                <a:lnTo>
                  <a:pt x="3296265" y="6043462"/>
                </a:lnTo>
                <a:lnTo>
                  <a:pt x="3201210" y="6054644"/>
                </a:lnTo>
                <a:lnTo>
                  <a:pt x="3106151" y="6063033"/>
                </a:lnTo>
                <a:lnTo>
                  <a:pt x="3016684" y="6060237"/>
                </a:lnTo>
                <a:lnTo>
                  <a:pt x="2930015" y="6049055"/>
                </a:lnTo>
                <a:lnTo>
                  <a:pt x="2846140" y="6023890"/>
                </a:lnTo>
                <a:lnTo>
                  <a:pt x="2776243" y="5987546"/>
                </a:lnTo>
                <a:lnTo>
                  <a:pt x="2709145" y="5940017"/>
                </a:lnTo>
                <a:lnTo>
                  <a:pt x="2650432" y="5884101"/>
                </a:lnTo>
                <a:lnTo>
                  <a:pt x="2591719" y="5819798"/>
                </a:lnTo>
                <a:lnTo>
                  <a:pt x="2538599" y="5752697"/>
                </a:lnTo>
                <a:lnTo>
                  <a:pt x="2485480" y="5682802"/>
                </a:lnTo>
                <a:lnTo>
                  <a:pt x="2432360" y="5612908"/>
                </a:lnTo>
                <a:lnTo>
                  <a:pt x="2379237" y="5545809"/>
                </a:lnTo>
                <a:lnTo>
                  <a:pt x="2323320" y="5481502"/>
                </a:lnTo>
                <a:lnTo>
                  <a:pt x="2259018" y="5425586"/>
                </a:lnTo>
                <a:lnTo>
                  <a:pt x="2197511" y="5375263"/>
                </a:lnTo>
                <a:lnTo>
                  <a:pt x="2127614" y="5336121"/>
                </a:lnTo>
                <a:lnTo>
                  <a:pt x="2052128" y="5302573"/>
                </a:lnTo>
                <a:lnTo>
                  <a:pt x="1971049" y="5274612"/>
                </a:lnTo>
                <a:lnTo>
                  <a:pt x="1887176" y="5249450"/>
                </a:lnTo>
                <a:lnTo>
                  <a:pt x="1803301" y="5227084"/>
                </a:lnTo>
                <a:lnTo>
                  <a:pt x="1716630" y="5204720"/>
                </a:lnTo>
                <a:lnTo>
                  <a:pt x="1635551" y="5179557"/>
                </a:lnTo>
                <a:lnTo>
                  <a:pt x="1554473" y="5151597"/>
                </a:lnTo>
                <a:lnTo>
                  <a:pt x="1478988" y="5118049"/>
                </a:lnTo>
                <a:lnTo>
                  <a:pt x="1411887" y="5076112"/>
                </a:lnTo>
                <a:lnTo>
                  <a:pt x="1350380" y="5025785"/>
                </a:lnTo>
                <a:lnTo>
                  <a:pt x="1300053" y="4964279"/>
                </a:lnTo>
                <a:lnTo>
                  <a:pt x="1258117" y="4897178"/>
                </a:lnTo>
                <a:lnTo>
                  <a:pt x="1224567" y="4821691"/>
                </a:lnTo>
                <a:lnTo>
                  <a:pt x="1196609" y="4740614"/>
                </a:lnTo>
                <a:lnTo>
                  <a:pt x="1171447" y="4659533"/>
                </a:lnTo>
                <a:lnTo>
                  <a:pt x="1149080" y="4572865"/>
                </a:lnTo>
                <a:lnTo>
                  <a:pt x="1126714" y="4488990"/>
                </a:lnTo>
                <a:lnTo>
                  <a:pt x="1101552" y="4405115"/>
                </a:lnTo>
                <a:lnTo>
                  <a:pt x="1073593" y="4324036"/>
                </a:lnTo>
                <a:lnTo>
                  <a:pt x="1040045" y="4248549"/>
                </a:lnTo>
                <a:lnTo>
                  <a:pt x="1000902" y="4178654"/>
                </a:lnTo>
                <a:lnTo>
                  <a:pt x="950576" y="4117146"/>
                </a:lnTo>
                <a:lnTo>
                  <a:pt x="894659" y="4052841"/>
                </a:lnTo>
                <a:lnTo>
                  <a:pt x="830356" y="3996926"/>
                </a:lnTo>
                <a:lnTo>
                  <a:pt x="760460" y="3943806"/>
                </a:lnTo>
                <a:lnTo>
                  <a:pt x="690567" y="3890685"/>
                </a:lnTo>
                <a:lnTo>
                  <a:pt x="620671" y="3837564"/>
                </a:lnTo>
                <a:lnTo>
                  <a:pt x="553571" y="3784444"/>
                </a:lnTo>
                <a:lnTo>
                  <a:pt x="489269" y="3725731"/>
                </a:lnTo>
                <a:lnTo>
                  <a:pt x="433350" y="3667021"/>
                </a:lnTo>
                <a:lnTo>
                  <a:pt x="385824" y="3599922"/>
                </a:lnTo>
                <a:lnTo>
                  <a:pt x="349477" y="3530025"/>
                </a:lnTo>
                <a:lnTo>
                  <a:pt x="324315" y="3446150"/>
                </a:lnTo>
                <a:lnTo>
                  <a:pt x="313131" y="3359479"/>
                </a:lnTo>
                <a:lnTo>
                  <a:pt x="310335" y="3270014"/>
                </a:lnTo>
                <a:lnTo>
                  <a:pt x="318723" y="3174955"/>
                </a:lnTo>
                <a:lnTo>
                  <a:pt x="329907" y="3079898"/>
                </a:lnTo>
                <a:lnTo>
                  <a:pt x="343885" y="2984841"/>
                </a:lnTo>
                <a:lnTo>
                  <a:pt x="355069" y="2889784"/>
                </a:lnTo>
                <a:lnTo>
                  <a:pt x="360659" y="2794725"/>
                </a:lnTo>
                <a:lnTo>
                  <a:pt x="360659" y="2702464"/>
                </a:lnTo>
                <a:lnTo>
                  <a:pt x="349477" y="2615793"/>
                </a:lnTo>
                <a:lnTo>
                  <a:pt x="327111" y="2529122"/>
                </a:lnTo>
                <a:lnTo>
                  <a:pt x="293561" y="2448045"/>
                </a:lnTo>
                <a:lnTo>
                  <a:pt x="251625" y="2364170"/>
                </a:lnTo>
                <a:lnTo>
                  <a:pt x="204096" y="2280295"/>
                </a:lnTo>
                <a:lnTo>
                  <a:pt x="153769" y="2196423"/>
                </a:lnTo>
                <a:lnTo>
                  <a:pt x="106240" y="2115344"/>
                </a:lnTo>
                <a:lnTo>
                  <a:pt x="64305" y="2028673"/>
                </a:lnTo>
                <a:lnTo>
                  <a:pt x="30754" y="1944798"/>
                </a:lnTo>
                <a:lnTo>
                  <a:pt x="8387" y="1858129"/>
                </a:lnTo>
                <a:lnTo>
                  <a:pt x="0" y="1768662"/>
                </a:lnTo>
                <a:lnTo>
                  <a:pt x="8387" y="1679195"/>
                </a:lnTo>
                <a:lnTo>
                  <a:pt x="30754" y="1592526"/>
                </a:lnTo>
                <a:lnTo>
                  <a:pt x="64305" y="1508651"/>
                </a:lnTo>
                <a:lnTo>
                  <a:pt x="106240" y="1421980"/>
                </a:lnTo>
                <a:lnTo>
                  <a:pt x="153769" y="1340903"/>
                </a:lnTo>
                <a:lnTo>
                  <a:pt x="204096" y="1257028"/>
                </a:lnTo>
                <a:lnTo>
                  <a:pt x="251625" y="1173153"/>
                </a:lnTo>
                <a:lnTo>
                  <a:pt x="293561" y="1089278"/>
                </a:lnTo>
                <a:lnTo>
                  <a:pt x="327111" y="1008199"/>
                </a:lnTo>
                <a:lnTo>
                  <a:pt x="349477" y="921528"/>
                </a:lnTo>
                <a:lnTo>
                  <a:pt x="360659" y="834859"/>
                </a:lnTo>
                <a:lnTo>
                  <a:pt x="360659" y="742599"/>
                </a:lnTo>
                <a:lnTo>
                  <a:pt x="355069" y="647539"/>
                </a:lnTo>
                <a:lnTo>
                  <a:pt x="343885" y="552482"/>
                </a:lnTo>
                <a:lnTo>
                  <a:pt x="329907" y="457425"/>
                </a:lnTo>
                <a:lnTo>
                  <a:pt x="318723" y="362366"/>
                </a:lnTo>
                <a:lnTo>
                  <a:pt x="310335" y="267309"/>
                </a:lnTo>
                <a:lnTo>
                  <a:pt x="313131" y="177842"/>
                </a:lnTo>
                <a:lnTo>
                  <a:pt x="324315" y="91173"/>
                </a:lnTo>
                <a:lnTo>
                  <a:pt x="349477" y="729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Image 5">
            <a:extLst>
              <a:ext uri="{FF2B5EF4-FFF2-40B4-BE49-F238E27FC236}">
                <a16:creationId xmlns:a16="http://schemas.microsoft.com/office/drawing/2014/main" id="{4450BCE4-F9B3-BE40-967E-705A04681A8E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7" r="18795"/>
          <a:stretch/>
        </p:blipFill>
        <p:spPr>
          <a:xfrm>
            <a:off x="6003221" y="10"/>
            <a:ext cx="6188779" cy="6157770"/>
          </a:xfrm>
          <a:custGeom>
            <a:avLst/>
            <a:gdLst/>
            <a:ahLst/>
            <a:cxnLst/>
            <a:rect l="l" t="t" r="r" b="b"/>
            <a:pathLst>
              <a:path w="6188779" h="6157780">
                <a:moveTo>
                  <a:pt x="384150" y="0"/>
                </a:moveTo>
                <a:lnTo>
                  <a:pt x="6188779" y="0"/>
                </a:lnTo>
                <a:lnTo>
                  <a:pt x="6188779" y="5757340"/>
                </a:lnTo>
                <a:lnTo>
                  <a:pt x="6142640" y="5790022"/>
                </a:lnTo>
                <a:lnTo>
                  <a:pt x="6076017" y="5824665"/>
                </a:lnTo>
                <a:lnTo>
                  <a:pt x="5996070" y="5848651"/>
                </a:lnTo>
                <a:lnTo>
                  <a:pt x="5913457" y="5859310"/>
                </a:lnTo>
                <a:lnTo>
                  <a:pt x="5828180" y="5861974"/>
                </a:lnTo>
                <a:lnTo>
                  <a:pt x="5737573" y="5853979"/>
                </a:lnTo>
                <a:lnTo>
                  <a:pt x="5646965" y="5843320"/>
                </a:lnTo>
                <a:lnTo>
                  <a:pt x="5556358" y="5829995"/>
                </a:lnTo>
                <a:lnTo>
                  <a:pt x="5465751" y="5819336"/>
                </a:lnTo>
                <a:lnTo>
                  <a:pt x="5375143" y="5814006"/>
                </a:lnTo>
                <a:lnTo>
                  <a:pt x="5287201" y="5814006"/>
                </a:lnTo>
                <a:lnTo>
                  <a:pt x="5204589" y="5824665"/>
                </a:lnTo>
                <a:lnTo>
                  <a:pt x="5119310" y="5845985"/>
                </a:lnTo>
                <a:lnTo>
                  <a:pt x="5042027" y="5877963"/>
                </a:lnTo>
                <a:lnTo>
                  <a:pt x="4962081" y="5920603"/>
                </a:lnTo>
                <a:lnTo>
                  <a:pt x="4882133" y="5963242"/>
                </a:lnTo>
                <a:lnTo>
                  <a:pt x="4802186" y="6011210"/>
                </a:lnTo>
                <a:lnTo>
                  <a:pt x="4724903" y="6056514"/>
                </a:lnTo>
                <a:lnTo>
                  <a:pt x="4642291" y="6096487"/>
                </a:lnTo>
                <a:lnTo>
                  <a:pt x="4562343" y="6128466"/>
                </a:lnTo>
                <a:lnTo>
                  <a:pt x="4479729" y="6149785"/>
                </a:lnTo>
                <a:lnTo>
                  <a:pt x="4394453" y="6157780"/>
                </a:lnTo>
                <a:lnTo>
                  <a:pt x="4309175" y="6149785"/>
                </a:lnTo>
                <a:lnTo>
                  <a:pt x="4226563" y="6128466"/>
                </a:lnTo>
                <a:lnTo>
                  <a:pt x="4146616" y="6096487"/>
                </a:lnTo>
                <a:lnTo>
                  <a:pt x="4064003" y="6056514"/>
                </a:lnTo>
                <a:lnTo>
                  <a:pt x="3986719" y="6011210"/>
                </a:lnTo>
                <a:lnTo>
                  <a:pt x="3906773" y="5963242"/>
                </a:lnTo>
                <a:lnTo>
                  <a:pt x="3826826" y="5920603"/>
                </a:lnTo>
                <a:lnTo>
                  <a:pt x="3746877" y="5877963"/>
                </a:lnTo>
                <a:lnTo>
                  <a:pt x="3666929" y="5845985"/>
                </a:lnTo>
                <a:lnTo>
                  <a:pt x="3584318" y="5824665"/>
                </a:lnTo>
                <a:lnTo>
                  <a:pt x="3501705" y="5814006"/>
                </a:lnTo>
                <a:lnTo>
                  <a:pt x="3413762" y="5814006"/>
                </a:lnTo>
                <a:lnTo>
                  <a:pt x="3323155" y="5819336"/>
                </a:lnTo>
                <a:lnTo>
                  <a:pt x="3232547" y="5829995"/>
                </a:lnTo>
                <a:lnTo>
                  <a:pt x="3141940" y="5843320"/>
                </a:lnTo>
                <a:lnTo>
                  <a:pt x="3051334" y="5853979"/>
                </a:lnTo>
                <a:lnTo>
                  <a:pt x="2960727" y="5861974"/>
                </a:lnTo>
                <a:lnTo>
                  <a:pt x="2875448" y="5859310"/>
                </a:lnTo>
                <a:lnTo>
                  <a:pt x="2792837" y="5848651"/>
                </a:lnTo>
                <a:lnTo>
                  <a:pt x="2712889" y="5824665"/>
                </a:lnTo>
                <a:lnTo>
                  <a:pt x="2646265" y="5790022"/>
                </a:lnTo>
                <a:lnTo>
                  <a:pt x="2582308" y="5744719"/>
                </a:lnTo>
                <a:lnTo>
                  <a:pt x="2526343" y="5691420"/>
                </a:lnTo>
                <a:lnTo>
                  <a:pt x="2470381" y="5630127"/>
                </a:lnTo>
                <a:lnTo>
                  <a:pt x="2419747" y="5566168"/>
                </a:lnTo>
                <a:lnTo>
                  <a:pt x="2369114" y="5499546"/>
                </a:lnTo>
                <a:lnTo>
                  <a:pt x="2318480" y="5432923"/>
                </a:lnTo>
                <a:lnTo>
                  <a:pt x="2267846" y="5368966"/>
                </a:lnTo>
                <a:lnTo>
                  <a:pt x="2214548" y="5307671"/>
                </a:lnTo>
                <a:lnTo>
                  <a:pt x="2153255" y="5254373"/>
                </a:lnTo>
                <a:lnTo>
                  <a:pt x="2094628" y="5206405"/>
                </a:lnTo>
                <a:lnTo>
                  <a:pt x="2028005" y="5169096"/>
                </a:lnTo>
                <a:lnTo>
                  <a:pt x="1956051" y="5137117"/>
                </a:lnTo>
                <a:lnTo>
                  <a:pt x="1878768" y="5110467"/>
                </a:lnTo>
                <a:lnTo>
                  <a:pt x="1798822" y="5086483"/>
                </a:lnTo>
                <a:lnTo>
                  <a:pt x="1718873" y="5065163"/>
                </a:lnTo>
                <a:lnTo>
                  <a:pt x="1636260" y="5043845"/>
                </a:lnTo>
                <a:lnTo>
                  <a:pt x="1558978" y="5019861"/>
                </a:lnTo>
                <a:lnTo>
                  <a:pt x="1481696" y="4993211"/>
                </a:lnTo>
                <a:lnTo>
                  <a:pt x="1409744" y="4961233"/>
                </a:lnTo>
                <a:lnTo>
                  <a:pt x="1345785" y="4921259"/>
                </a:lnTo>
                <a:lnTo>
                  <a:pt x="1287158" y="4873289"/>
                </a:lnTo>
                <a:lnTo>
                  <a:pt x="1239188" y="4814663"/>
                </a:lnTo>
                <a:lnTo>
                  <a:pt x="1199215" y="4750703"/>
                </a:lnTo>
                <a:lnTo>
                  <a:pt x="1167237" y="4678752"/>
                </a:lnTo>
                <a:lnTo>
                  <a:pt x="1140586" y="4601469"/>
                </a:lnTo>
                <a:lnTo>
                  <a:pt x="1116602" y="4524185"/>
                </a:lnTo>
                <a:lnTo>
                  <a:pt x="1095283" y="4441574"/>
                </a:lnTo>
                <a:lnTo>
                  <a:pt x="1073962" y="4361626"/>
                </a:lnTo>
                <a:lnTo>
                  <a:pt x="1049979" y="4281677"/>
                </a:lnTo>
                <a:lnTo>
                  <a:pt x="1023330" y="4204395"/>
                </a:lnTo>
                <a:lnTo>
                  <a:pt x="991351" y="4132443"/>
                </a:lnTo>
                <a:lnTo>
                  <a:pt x="954043" y="4065820"/>
                </a:lnTo>
                <a:lnTo>
                  <a:pt x="906073" y="4007191"/>
                </a:lnTo>
                <a:lnTo>
                  <a:pt x="852774" y="3945898"/>
                </a:lnTo>
                <a:lnTo>
                  <a:pt x="791482" y="3892600"/>
                </a:lnTo>
                <a:lnTo>
                  <a:pt x="724858" y="3841967"/>
                </a:lnTo>
                <a:lnTo>
                  <a:pt x="658236" y="3791333"/>
                </a:lnTo>
                <a:lnTo>
                  <a:pt x="591613" y="3740699"/>
                </a:lnTo>
                <a:lnTo>
                  <a:pt x="527656" y="3690067"/>
                </a:lnTo>
                <a:lnTo>
                  <a:pt x="466362" y="3634102"/>
                </a:lnTo>
                <a:lnTo>
                  <a:pt x="413063" y="3578140"/>
                </a:lnTo>
                <a:lnTo>
                  <a:pt x="367761" y="3514183"/>
                </a:lnTo>
                <a:lnTo>
                  <a:pt x="333116" y="3447559"/>
                </a:lnTo>
                <a:lnTo>
                  <a:pt x="309132" y="3367611"/>
                </a:lnTo>
                <a:lnTo>
                  <a:pt x="298471" y="3284998"/>
                </a:lnTo>
                <a:lnTo>
                  <a:pt x="295806" y="3199721"/>
                </a:lnTo>
                <a:lnTo>
                  <a:pt x="303802" y="3109114"/>
                </a:lnTo>
                <a:lnTo>
                  <a:pt x="314462" y="3018506"/>
                </a:lnTo>
                <a:lnTo>
                  <a:pt x="327785" y="2927901"/>
                </a:lnTo>
                <a:lnTo>
                  <a:pt x="338446" y="2837293"/>
                </a:lnTo>
                <a:lnTo>
                  <a:pt x="343774" y="2746686"/>
                </a:lnTo>
                <a:lnTo>
                  <a:pt x="343774" y="2658743"/>
                </a:lnTo>
                <a:lnTo>
                  <a:pt x="333116" y="2576130"/>
                </a:lnTo>
                <a:lnTo>
                  <a:pt x="311796" y="2493517"/>
                </a:lnTo>
                <a:lnTo>
                  <a:pt x="279817" y="2416237"/>
                </a:lnTo>
                <a:lnTo>
                  <a:pt x="239844" y="2336288"/>
                </a:lnTo>
                <a:lnTo>
                  <a:pt x="194541" y="2256340"/>
                </a:lnTo>
                <a:lnTo>
                  <a:pt x="146571" y="2176393"/>
                </a:lnTo>
                <a:lnTo>
                  <a:pt x="101267" y="2099111"/>
                </a:lnTo>
                <a:lnTo>
                  <a:pt x="61293" y="2016498"/>
                </a:lnTo>
                <a:lnTo>
                  <a:pt x="29315" y="1936550"/>
                </a:lnTo>
                <a:lnTo>
                  <a:pt x="7995" y="1853939"/>
                </a:lnTo>
                <a:lnTo>
                  <a:pt x="0" y="1768660"/>
                </a:lnTo>
                <a:lnTo>
                  <a:pt x="7995" y="1683383"/>
                </a:lnTo>
                <a:lnTo>
                  <a:pt x="29315" y="1600771"/>
                </a:lnTo>
                <a:lnTo>
                  <a:pt x="61293" y="1520824"/>
                </a:lnTo>
                <a:lnTo>
                  <a:pt x="101267" y="1438211"/>
                </a:lnTo>
                <a:lnTo>
                  <a:pt x="146571" y="1360929"/>
                </a:lnTo>
                <a:lnTo>
                  <a:pt x="194541" y="1280980"/>
                </a:lnTo>
                <a:lnTo>
                  <a:pt x="239844" y="1201034"/>
                </a:lnTo>
                <a:lnTo>
                  <a:pt x="279817" y="1121085"/>
                </a:lnTo>
                <a:lnTo>
                  <a:pt x="311796" y="1043803"/>
                </a:lnTo>
                <a:lnTo>
                  <a:pt x="333116" y="961190"/>
                </a:lnTo>
                <a:lnTo>
                  <a:pt x="343774" y="878578"/>
                </a:lnTo>
                <a:lnTo>
                  <a:pt x="343774" y="790636"/>
                </a:lnTo>
                <a:lnTo>
                  <a:pt x="338446" y="700029"/>
                </a:lnTo>
                <a:lnTo>
                  <a:pt x="327785" y="609422"/>
                </a:lnTo>
                <a:lnTo>
                  <a:pt x="314462" y="518814"/>
                </a:lnTo>
                <a:lnTo>
                  <a:pt x="303802" y="428207"/>
                </a:lnTo>
                <a:lnTo>
                  <a:pt x="295806" y="337599"/>
                </a:lnTo>
                <a:lnTo>
                  <a:pt x="298471" y="252322"/>
                </a:lnTo>
                <a:lnTo>
                  <a:pt x="309132" y="169710"/>
                </a:lnTo>
                <a:lnTo>
                  <a:pt x="333116" y="89761"/>
                </a:lnTo>
                <a:lnTo>
                  <a:pt x="367761" y="23140"/>
                </a:lnTo>
                <a:close/>
              </a:path>
            </a:pathLst>
          </a:custGeom>
          <a:ln w="203200">
            <a:noFill/>
          </a:ln>
        </p:spPr>
      </p:pic>
    </p:spTree>
    <p:extLst>
      <p:ext uri="{BB962C8B-B14F-4D97-AF65-F5344CB8AC3E}">
        <p14:creationId xmlns:p14="http://schemas.microsoft.com/office/powerpoint/2010/main" val="15820080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19">
        <p159:morph option="byObject"/>
      </p:transition>
    </mc:Choice>
    <mc:Fallback xmlns="">
      <p:transition spd="slow" advTm="19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6AC53FB-D7F3-4EB3-8D66-12C56B9608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1673" y="685967"/>
            <a:ext cx="9486233" cy="683879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fr-FR" sz="1800" dirty="0">
                <a:latin typeface="Abadi" panose="020B0604020104020204" pitchFamily="34" charset="0"/>
                <a:cs typeface="Calibri Light"/>
              </a:rPr>
              <a:t>« Rose blanche comme la neige, l'éclat de sa beauté colorée au soleil couchant » Kimberley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A25AACD-E744-4A72-B2A3-D476A7BE707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endParaRPr lang="fr-FR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4826956-8DC1-485A-9D51-255952FCFED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rmAutofit fontScale="92500"/>
          </a:bodyPr>
          <a:lstStyle/>
          <a:p>
            <a:r>
              <a:rPr lang="en-US" sz="2100" dirty="0">
                <a:solidFill>
                  <a:schemeClr val="bg2">
                    <a:lumMod val="25000"/>
                  </a:schemeClr>
                </a:solidFill>
                <a:latin typeface="Abadi" panose="020B0604020104020204" pitchFamily="34" charset="0"/>
                <a:ea typeface="+mn-lt"/>
                <a:cs typeface="+mn-lt"/>
              </a:rPr>
              <a:t>“</a:t>
            </a:r>
            <a:r>
              <a:rPr lang="en-US" sz="2100" dirty="0" err="1">
                <a:solidFill>
                  <a:schemeClr val="bg2">
                    <a:lumMod val="25000"/>
                  </a:schemeClr>
                </a:solidFill>
                <a:latin typeface="Abadi" panose="020B0604020104020204" pitchFamily="34" charset="0"/>
                <a:ea typeface="+mn-lt"/>
                <a:cs typeface="+mn-lt"/>
              </a:rPr>
              <a:t>Ses</a:t>
            </a:r>
            <a:r>
              <a:rPr lang="en-US" sz="2100" dirty="0">
                <a:solidFill>
                  <a:schemeClr val="bg2">
                    <a:lumMod val="25000"/>
                  </a:schemeClr>
                </a:solidFill>
                <a:latin typeface="Abadi" panose="020B0604020104020204" pitchFamily="34" charset="0"/>
                <a:ea typeface="+mn-lt"/>
                <a:cs typeface="+mn-lt"/>
              </a:rPr>
              <a:t> parfums qui </a:t>
            </a:r>
            <a:r>
              <a:rPr lang="en-US" sz="2100" dirty="0" err="1">
                <a:solidFill>
                  <a:schemeClr val="bg2">
                    <a:lumMod val="25000"/>
                  </a:schemeClr>
                </a:solidFill>
                <a:latin typeface="Abadi" panose="020B0604020104020204" pitchFamily="34" charset="0"/>
                <a:ea typeface="+mn-lt"/>
                <a:cs typeface="+mn-lt"/>
              </a:rPr>
              <a:t>n'enivrent</a:t>
            </a:r>
            <a:r>
              <a:rPr lang="en-US" sz="2100" dirty="0">
                <a:solidFill>
                  <a:schemeClr val="bg2">
                    <a:lumMod val="25000"/>
                  </a:schemeClr>
                </a:solidFill>
                <a:latin typeface="Abadi" panose="020B0604020104020204" pitchFamily="34" charset="0"/>
                <a:ea typeface="+mn-lt"/>
                <a:cs typeface="+mn-lt"/>
              </a:rPr>
              <a:t> que les grands </a:t>
            </a:r>
            <a:r>
              <a:rPr lang="en-US" sz="2100" dirty="0" err="1">
                <a:solidFill>
                  <a:schemeClr val="bg2">
                    <a:lumMod val="25000"/>
                  </a:schemeClr>
                </a:solidFill>
                <a:latin typeface="Abadi" panose="020B0604020104020204" pitchFamily="34" charset="0"/>
                <a:ea typeface="+mn-lt"/>
                <a:cs typeface="+mn-lt"/>
              </a:rPr>
              <a:t>créateurs</a:t>
            </a:r>
            <a:br>
              <a:rPr lang="en-US" sz="2100" dirty="0">
                <a:solidFill>
                  <a:schemeClr val="bg2">
                    <a:lumMod val="25000"/>
                  </a:schemeClr>
                </a:solidFill>
                <a:latin typeface="Abadi" panose="020B0604020104020204" pitchFamily="34" charset="0"/>
                <a:ea typeface="+mn-lt"/>
                <a:cs typeface="+mn-lt"/>
              </a:rPr>
            </a:br>
            <a:r>
              <a:rPr lang="en-US" sz="2100" dirty="0">
                <a:solidFill>
                  <a:schemeClr val="bg2">
                    <a:lumMod val="25000"/>
                  </a:schemeClr>
                </a:solidFill>
                <a:latin typeface="Abadi" panose="020B0604020104020204" pitchFamily="34" charset="0"/>
                <a:ea typeface="+mn-lt"/>
                <a:cs typeface="+mn-lt"/>
              </a:rPr>
              <a:t>La belle vie de la rose </a:t>
            </a:r>
            <a:r>
              <a:rPr lang="en-US" sz="2100" dirty="0" err="1">
                <a:solidFill>
                  <a:schemeClr val="bg2">
                    <a:lumMod val="25000"/>
                  </a:schemeClr>
                </a:solidFill>
                <a:latin typeface="Abadi" panose="020B0604020104020204" pitchFamily="34" charset="0"/>
                <a:ea typeface="+mn-lt"/>
                <a:cs typeface="+mn-lt"/>
              </a:rPr>
              <a:t>en</a:t>
            </a:r>
            <a:r>
              <a:rPr lang="en-US" sz="2100" dirty="0">
                <a:solidFill>
                  <a:schemeClr val="bg2">
                    <a:lumMod val="25000"/>
                  </a:schemeClr>
                </a:solidFill>
                <a:latin typeface="Abadi" panose="020B0604020104020204" pitchFamily="34" charset="0"/>
                <a:ea typeface="+mn-lt"/>
                <a:cs typeface="+mn-lt"/>
              </a:rPr>
              <a:t> </a:t>
            </a:r>
            <a:r>
              <a:rPr lang="en-US" sz="2100" dirty="0" err="1">
                <a:solidFill>
                  <a:schemeClr val="bg2">
                    <a:lumMod val="25000"/>
                  </a:schemeClr>
                </a:solidFill>
                <a:latin typeface="Abadi" panose="020B0604020104020204" pitchFamily="34" charset="0"/>
                <a:ea typeface="+mn-lt"/>
                <a:cs typeface="+mn-lt"/>
              </a:rPr>
              <a:t>profondeur</a:t>
            </a:r>
            <a:br>
              <a:rPr lang="en-US" sz="2100" dirty="0">
                <a:solidFill>
                  <a:schemeClr val="bg2">
                    <a:lumMod val="25000"/>
                  </a:schemeClr>
                </a:solidFill>
                <a:latin typeface="Abadi" panose="020B0604020104020204" pitchFamily="34" charset="0"/>
                <a:ea typeface="+mn-lt"/>
                <a:cs typeface="+mn-lt"/>
              </a:rPr>
            </a:br>
            <a:r>
              <a:rPr lang="en-US" sz="2100" dirty="0">
                <a:solidFill>
                  <a:schemeClr val="bg2">
                    <a:lumMod val="25000"/>
                  </a:schemeClr>
                </a:solidFill>
                <a:latin typeface="Abadi" panose="020B0604020104020204" pitchFamily="34" charset="0"/>
                <a:ea typeface="+mn-lt"/>
                <a:cs typeface="+mn-lt"/>
              </a:rPr>
              <a:t>Les </a:t>
            </a:r>
            <a:r>
              <a:rPr lang="en-US" sz="2100" dirty="0" err="1">
                <a:solidFill>
                  <a:schemeClr val="bg2">
                    <a:lumMod val="25000"/>
                  </a:schemeClr>
                </a:solidFill>
                <a:latin typeface="Abadi" panose="020B0604020104020204" pitchFamily="34" charset="0"/>
                <a:ea typeface="+mn-lt"/>
                <a:cs typeface="+mn-lt"/>
              </a:rPr>
              <a:t>pétales</a:t>
            </a:r>
            <a:r>
              <a:rPr lang="en-US" sz="2100" dirty="0">
                <a:solidFill>
                  <a:schemeClr val="bg2">
                    <a:lumMod val="25000"/>
                  </a:schemeClr>
                </a:solidFill>
                <a:latin typeface="Abadi" panose="020B0604020104020204" pitchFamily="34" charset="0"/>
                <a:ea typeface="+mn-lt"/>
                <a:cs typeface="+mn-lt"/>
              </a:rPr>
              <a:t> qui </a:t>
            </a:r>
            <a:r>
              <a:rPr lang="en-US" sz="2100" dirty="0" err="1">
                <a:solidFill>
                  <a:schemeClr val="bg2">
                    <a:lumMod val="25000"/>
                  </a:schemeClr>
                </a:solidFill>
                <a:latin typeface="Abadi" panose="020B0604020104020204" pitchFamily="34" charset="0"/>
                <a:ea typeface="+mn-lt"/>
                <a:cs typeface="+mn-lt"/>
              </a:rPr>
              <a:t>s'étalent</a:t>
            </a:r>
            <a:r>
              <a:rPr lang="en-US" sz="2100" dirty="0">
                <a:solidFill>
                  <a:schemeClr val="bg2">
                    <a:lumMod val="25000"/>
                  </a:schemeClr>
                </a:solidFill>
                <a:latin typeface="Abadi" panose="020B0604020104020204" pitchFamily="34" charset="0"/>
                <a:ea typeface="+mn-lt"/>
                <a:cs typeface="+mn-lt"/>
              </a:rPr>
              <a:t> </a:t>
            </a:r>
            <a:r>
              <a:rPr lang="en-US" sz="2100" dirty="0" err="1">
                <a:solidFill>
                  <a:schemeClr val="bg2">
                    <a:lumMod val="25000"/>
                  </a:schemeClr>
                </a:solidFill>
                <a:latin typeface="Abadi" panose="020B0604020104020204" pitchFamily="34" charset="0"/>
                <a:ea typeface="+mn-lt"/>
                <a:cs typeface="+mn-lt"/>
              </a:rPr>
              <a:t>comme</a:t>
            </a:r>
            <a:r>
              <a:rPr lang="en-US" sz="2100" dirty="0">
                <a:solidFill>
                  <a:schemeClr val="bg2">
                    <a:lumMod val="25000"/>
                  </a:schemeClr>
                </a:solidFill>
                <a:latin typeface="Abadi" panose="020B0604020104020204" pitchFamily="34" charset="0"/>
                <a:ea typeface="+mn-lt"/>
                <a:cs typeface="+mn-lt"/>
              </a:rPr>
              <a:t> la rose</a:t>
            </a:r>
            <a:br>
              <a:rPr lang="en-US" sz="2100" dirty="0">
                <a:solidFill>
                  <a:schemeClr val="bg2">
                    <a:lumMod val="25000"/>
                  </a:schemeClr>
                </a:solidFill>
                <a:latin typeface="Abadi" panose="020B0604020104020204" pitchFamily="34" charset="0"/>
                <a:ea typeface="+mn-lt"/>
                <a:cs typeface="+mn-lt"/>
              </a:rPr>
            </a:br>
            <a:r>
              <a:rPr lang="en-US" sz="2100" dirty="0">
                <a:solidFill>
                  <a:schemeClr val="bg2">
                    <a:lumMod val="25000"/>
                  </a:schemeClr>
                </a:solidFill>
                <a:latin typeface="Abadi" panose="020B0604020104020204" pitchFamily="34" charset="0"/>
                <a:ea typeface="+mn-lt"/>
                <a:cs typeface="+mn-lt"/>
              </a:rPr>
              <a:t>Quand </a:t>
            </a:r>
            <a:r>
              <a:rPr lang="en-US" sz="2100" dirty="0" err="1">
                <a:solidFill>
                  <a:schemeClr val="bg2">
                    <a:lumMod val="25000"/>
                  </a:schemeClr>
                </a:solidFill>
                <a:latin typeface="Abadi" panose="020B0604020104020204" pitchFamily="34" charset="0"/>
                <a:ea typeface="+mn-lt"/>
                <a:cs typeface="+mn-lt"/>
              </a:rPr>
              <a:t>elle</a:t>
            </a:r>
            <a:r>
              <a:rPr lang="en-US" sz="2100" dirty="0">
                <a:solidFill>
                  <a:schemeClr val="bg2">
                    <a:lumMod val="25000"/>
                  </a:schemeClr>
                </a:solidFill>
                <a:latin typeface="Abadi" panose="020B0604020104020204" pitchFamily="34" charset="0"/>
                <a:ea typeface="+mn-lt"/>
                <a:cs typeface="+mn-lt"/>
              </a:rPr>
              <a:t> se fane, je me </a:t>
            </a:r>
            <a:r>
              <a:rPr lang="en-US" sz="2100" dirty="0" err="1">
                <a:solidFill>
                  <a:schemeClr val="bg2">
                    <a:lumMod val="25000"/>
                  </a:schemeClr>
                </a:solidFill>
                <a:latin typeface="Abadi" panose="020B0604020104020204" pitchFamily="34" charset="0"/>
                <a:ea typeface="+mn-lt"/>
                <a:cs typeface="+mn-lt"/>
              </a:rPr>
              <a:t>sens</a:t>
            </a:r>
            <a:r>
              <a:rPr lang="en-US" sz="2100" dirty="0">
                <a:solidFill>
                  <a:schemeClr val="bg2">
                    <a:lumMod val="25000"/>
                  </a:schemeClr>
                </a:solidFill>
                <a:latin typeface="Abadi" panose="020B0604020104020204" pitchFamily="34" charset="0"/>
                <a:ea typeface="+mn-lt"/>
                <a:cs typeface="+mn-lt"/>
              </a:rPr>
              <a:t> morose,</a:t>
            </a:r>
            <a:br>
              <a:rPr lang="en-US" sz="2100" dirty="0">
                <a:solidFill>
                  <a:schemeClr val="bg2">
                    <a:lumMod val="25000"/>
                  </a:schemeClr>
                </a:solidFill>
                <a:latin typeface="Abadi" panose="020B0604020104020204" pitchFamily="34" charset="0"/>
                <a:ea typeface="+mn-lt"/>
                <a:cs typeface="+mn-lt"/>
              </a:rPr>
            </a:br>
            <a:r>
              <a:rPr lang="en-US" sz="2100" dirty="0">
                <a:solidFill>
                  <a:schemeClr val="bg2">
                    <a:lumMod val="25000"/>
                  </a:schemeClr>
                </a:solidFill>
                <a:latin typeface="Abadi" panose="020B0604020104020204" pitchFamily="34" charset="0"/>
                <a:ea typeface="+mn-lt"/>
                <a:cs typeface="+mn-lt"/>
              </a:rPr>
              <a:t>La rose part et </a:t>
            </a:r>
            <a:r>
              <a:rPr lang="en-US" sz="2100" dirty="0" err="1">
                <a:solidFill>
                  <a:schemeClr val="bg2">
                    <a:lumMod val="25000"/>
                  </a:schemeClr>
                </a:solidFill>
                <a:latin typeface="Abadi" panose="020B0604020104020204" pitchFamily="34" charset="0"/>
                <a:ea typeface="+mn-lt"/>
                <a:cs typeface="+mn-lt"/>
              </a:rPr>
              <a:t>revient</a:t>
            </a:r>
            <a:r>
              <a:rPr lang="en-US" sz="2100" dirty="0">
                <a:solidFill>
                  <a:schemeClr val="bg2">
                    <a:lumMod val="25000"/>
                  </a:schemeClr>
                </a:solidFill>
                <a:latin typeface="Abadi" panose="020B0604020104020204" pitchFamily="34" charset="0"/>
                <a:ea typeface="+mn-lt"/>
                <a:cs typeface="+mn-lt"/>
              </a:rPr>
              <a:t> </a:t>
            </a:r>
            <a:r>
              <a:rPr lang="en-US" sz="2100" dirty="0" err="1">
                <a:solidFill>
                  <a:schemeClr val="bg2">
                    <a:lumMod val="25000"/>
                  </a:schemeClr>
                </a:solidFill>
                <a:latin typeface="Abadi" panose="020B0604020104020204" pitchFamily="34" charset="0"/>
                <a:ea typeface="+mn-lt"/>
                <a:cs typeface="+mn-lt"/>
              </a:rPr>
              <a:t>comme</a:t>
            </a:r>
            <a:r>
              <a:rPr lang="en-US" sz="2100" dirty="0">
                <a:solidFill>
                  <a:schemeClr val="bg2">
                    <a:lumMod val="25000"/>
                  </a:schemeClr>
                </a:solidFill>
                <a:latin typeface="Abadi" panose="020B0604020104020204" pitchFamily="34" charset="0"/>
                <a:ea typeface="+mn-lt"/>
                <a:cs typeface="+mn-lt"/>
              </a:rPr>
              <a:t> le </a:t>
            </a:r>
            <a:r>
              <a:rPr lang="en-US" sz="2100" dirty="0" err="1">
                <a:solidFill>
                  <a:schemeClr val="bg2">
                    <a:lumMod val="25000"/>
                  </a:schemeClr>
                </a:solidFill>
                <a:latin typeface="Abadi" panose="020B0604020104020204" pitchFamily="34" charset="0"/>
                <a:ea typeface="+mn-lt"/>
                <a:cs typeface="+mn-lt"/>
              </a:rPr>
              <a:t>printemps</a:t>
            </a:r>
            <a:br>
              <a:rPr lang="en-US" sz="2100" dirty="0">
                <a:solidFill>
                  <a:schemeClr val="bg2">
                    <a:lumMod val="25000"/>
                  </a:schemeClr>
                </a:solidFill>
                <a:latin typeface="Abadi" panose="020B0604020104020204" pitchFamily="34" charset="0"/>
                <a:ea typeface="+mn-lt"/>
                <a:cs typeface="+mn-lt"/>
              </a:rPr>
            </a:br>
            <a:r>
              <a:rPr lang="en-US" sz="2100" dirty="0">
                <a:solidFill>
                  <a:schemeClr val="bg2">
                    <a:lumMod val="25000"/>
                  </a:schemeClr>
                </a:solidFill>
                <a:latin typeface="Abadi" panose="020B0604020104020204" pitchFamily="34" charset="0"/>
                <a:ea typeface="+mn-lt"/>
                <a:cs typeface="+mn-lt"/>
              </a:rPr>
              <a:t>Les </a:t>
            </a:r>
            <a:r>
              <a:rPr lang="en-US" sz="2100" dirty="0" err="1">
                <a:solidFill>
                  <a:schemeClr val="bg2">
                    <a:lumMod val="25000"/>
                  </a:schemeClr>
                </a:solidFill>
                <a:latin typeface="Abadi" panose="020B0604020104020204" pitchFamily="34" charset="0"/>
                <a:ea typeface="+mn-lt"/>
                <a:cs typeface="+mn-lt"/>
              </a:rPr>
              <a:t>pétales</a:t>
            </a:r>
            <a:r>
              <a:rPr lang="en-US" sz="2100" dirty="0">
                <a:solidFill>
                  <a:schemeClr val="bg2">
                    <a:lumMod val="25000"/>
                  </a:schemeClr>
                </a:solidFill>
                <a:latin typeface="Abadi" panose="020B0604020104020204" pitchFamily="34" charset="0"/>
                <a:ea typeface="+mn-lt"/>
                <a:cs typeface="+mn-lt"/>
              </a:rPr>
              <a:t> </a:t>
            </a:r>
            <a:r>
              <a:rPr lang="en-US" sz="2100" dirty="0" err="1">
                <a:solidFill>
                  <a:schemeClr val="bg2">
                    <a:lumMod val="25000"/>
                  </a:schemeClr>
                </a:solidFill>
                <a:latin typeface="Abadi" panose="020B0604020104020204" pitchFamily="34" charset="0"/>
                <a:ea typeface="+mn-lt"/>
                <a:cs typeface="+mn-lt"/>
              </a:rPr>
              <a:t>s'enfuient</a:t>
            </a:r>
            <a:r>
              <a:rPr lang="en-US" sz="2100" dirty="0">
                <a:solidFill>
                  <a:schemeClr val="bg2">
                    <a:lumMod val="25000"/>
                  </a:schemeClr>
                </a:solidFill>
                <a:latin typeface="Abadi" panose="020B0604020104020204" pitchFamily="34" charset="0"/>
                <a:ea typeface="+mn-lt"/>
                <a:cs typeface="+mn-lt"/>
              </a:rPr>
              <a:t> par le vent.</a:t>
            </a:r>
            <a:br>
              <a:rPr lang="en-US" sz="2100" dirty="0">
                <a:solidFill>
                  <a:schemeClr val="bg2">
                    <a:lumMod val="25000"/>
                  </a:schemeClr>
                </a:solidFill>
                <a:latin typeface="Abadi" panose="020B0604020104020204" pitchFamily="34" charset="0"/>
                <a:ea typeface="+mn-lt"/>
                <a:cs typeface="+mn-lt"/>
              </a:rPr>
            </a:br>
            <a:r>
              <a:rPr lang="en-US" sz="2100" dirty="0">
                <a:solidFill>
                  <a:schemeClr val="bg2">
                    <a:lumMod val="25000"/>
                  </a:schemeClr>
                </a:solidFill>
                <a:latin typeface="Abadi" panose="020B0604020104020204" pitchFamily="34" charset="0"/>
                <a:ea typeface="+mn-lt"/>
                <a:cs typeface="+mn-lt"/>
              </a:rPr>
              <a:t>Tu es le </a:t>
            </a:r>
            <a:r>
              <a:rPr lang="en-US" sz="2100" dirty="0" err="1">
                <a:solidFill>
                  <a:schemeClr val="bg2">
                    <a:lumMod val="25000"/>
                  </a:schemeClr>
                </a:solidFill>
                <a:latin typeface="Abadi" panose="020B0604020104020204" pitchFamily="34" charset="0"/>
                <a:ea typeface="+mn-lt"/>
                <a:cs typeface="+mn-lt"/>
              </a:rPr>
              <a:t>symbole</a:t>
            </a:r>
            <a:r>
              <a:rPr lang="en-US" sz="2100" dirty="0">
                <a:solidFill>
                  <a:schemeClr val="bg2">
                    <a:lumMod val="25000"/>
                  </a:schemeClr>
                </a:solidFill>
                <a:latin typeface="Abadi" panose="020B0604020104020204" pitchFamily="34" charset="0"/>
                <a:ea typeface="+mn-lt"/>
                <a:cs typeface="+mn-lt"/>
              </a:rPr>
              <a:t> de </a:t>
            </a:r>
            <a:r>
              <a:rPr lang="en-US" sz="2100" dirty="0" err="1">
                <a:solidFill>
                  <a:schemeClr val="bg2">
                    <a:lumMod val="25000"/>
                  </a:schemeClr>
                </a:solidFill>
                <a:latin typeface="Abadi" panose="020B0604020104020204" pitchFamily="34" charset="0"/>
                <a:ea typeface="+mn-lt"/>
                <a:cs typeface="+mn-lt"/>
              </a:rPr>
              <a:t>l'amour</a:t>
            </a:r>
            <a:r>
              <a:rPr lang="en-US" sz="2100" dirty="0">
                <a:solidFill>
                  <a:schemeClr val="bg2">
                    <a:lumMod val="25000"/>
                  </a:schemeClr>
                </a:solidFill>
                <a:latin typeface="Abadi" panose="020B0604020104020204" pitchFamily="34" charset="0"/>
                <a:ea typeface="+mn-lt"/>
                <a:cs typeface="+mn-lt"/>
              </a:rPr>
              <a:t>,</a:t>
            </a:r>
            <a:br>
              <a:rPr lang="en-US" sz="2100" dirty="0">
                <a:solidFill>
                  <a:schemeClr val="bg2">
                    <a:lumMod val="25000"/>
                  </a:schemeClr>
                </a:solidFill>
                <a:latin typeface="Abadi" panose="020B0604020104020204" pitchFamily="34" charset="0"/>
                <a:ea typeface="+mn-lt"/>
                <a:cs typeface="+mn-lt"/>
              </a:rPr>
            </a:br>
            <a:r>
              <a:rPr lang="en-US" sz="2100" dirty="0">
                <a:solidFill>
                  <a:schemeClr val="bg2">
                    <a:lumMod val="25000"/>
                  </a:schemeClr>
                </a:solidFill>
                <a:latin typeface="Abadi" panose="020B0604020104020204" pitchFamily="34" charset="0"/>
                <a:ea typeface="+mn-lt"/>
                <a:cs typeface="+mn-lt"/>
              </a:rPr>
              <a:t>Qui me </a:t>
            </a:r>
            <a:r>
              <a:rPr lang="en-US" sz="2100" dirty="0" err="1">
                <a:solidFill>
                  <a:schemeClr val="bg2">
                    <a:lumMod val="25000"/>
                  </a:schemeClr>
                </a:solidFill>
                <a:latin typeface="Abadi" panose="020B0604020104020204" pitchFamily="34" charset="0"/>
                <a:ea typeface="+mn-lt"/>
                <a:cs typeface="+mn-lt"/>
              </a:rPr>
              <a:t>fait</a:t>
            </a:r>
            <a:r>
              <a:rPr lang="en-US" sz="2100" dirty="0">
                <a:solidFill>
                  <a:schemeClr val="bg2">
                    <a:lumMod val="25000"/>
                  </a:schemeClr>
                </a:solidFill>
                <a:latin typeface="Abadi" panose="020B0604020104020204" pitchFamily="34" charset="0"/>
                <a:ea typeface="+mn-lt"/>
                <a:cs typeface="+mn-lt"/>
              </a:rPr>
              <a:t> lever </a:t>
            </a:r>
            <a:r>
              <a:rPr lang="en-US" sz="2100" dirty="0" err="1">
                <a:solidFill>
                  <a:schemeClr val="bg2">
                    <a:lumMod val="25000"/>
                  </a:schemeClr>
                </a:solidFill>
                <a:latin typeface="Abadi" panose="020B0604020104020204" pitchFamily="34" charset="0"/>
                <a:ea typeface="+mn-lt"/>
                <a:cs typeface="+mn-lt"/>
              </a:rPr>
              <a:t>chaque</a:t>
            </a:r>
            <a:r>
              <a:rPr lang="en-US" sz="2100" dirty="0">
                <a:solidFill>
                  <a:schemeClr val="bg2">
                    <a:lumMod val="25000"/>
                  </a:schemeClr>
                </a:solidFill>
                <a:latin typeface="Abadi" panose="020B0604020104020204" pitchFamily="34" charset="0"/>
                <a:ea typeface="+mn-lt"/>
                <a:cs typeface="+mn-lt"/>
              </a:rPr>
              <a:t> matin avec de la bonne </a:t>
            </a:r>
            <a:r>
              <a:rPr lang="en-US" sz="2100" dirty="0" err="1">
                <a:solidFill>
                  <a:schemeClr val="bg2">
                    <a:lumMod val="25000"/>
                  </a:schemeClr>
                </a:solidFill>
                <a:latin typeface="Abadi" panose="020B0604020104020204" pitchFamily="34" charset="0"/>
                <a:ea typeface="+mn-lt"/>
                <a:cs typeface="+mn-lt"/>
              </a:rPr>
              <a:t>humeur</a:t>
            </a:r>
            <a:br>
              <a:rPr lang="en-US" sz="2100" dirty="0">
                <a:solidFill>
                  <a:schemeClr val="bg2">
                    <a:lumMod val="25000"/>
                  </a:schemeClr>
                </a:solidFill>
                <a:latin typeface="Abadi" panose="020B0604020104020204" pitchFamily="34" charset="0"/>
                <a:ea typeface="+mn-lt"/>
                <a:cs typeface="+mn-lt"/>
              </a:rPr>
            </a:br>
            <a:r>
              <a:rPr lang="en-US" sz="2100" dirty="0">
                <a:solidFill>
                  <a:schemeClr val="bg2">
                    <a:lumMod val="25000"/>
                  </a:schemeClr>
                </a:solidFill>
                <a:latin typeface="Abadi" panose="020B0604020104020204" pitchFamily="34" charset="0"/>
                <a:ea typeface="+mn-lt"/>
                <a:cs typeface="+mn-lt"/>
              </a:rPr>
              <a:t>Qui </a:t>
            </a:r>
            <a:r>
              <a:rPr lang="en-US" sz="2100" dirty="0" err="1">
                <a:solidFill>
                  <a:schemeClr val="bg2">
                    <a:lumMod val="25000"/>
                  </a:schemeClr>
                </a:solidFill>
                <a:latin typeface="Abadi" panose="020B0604020104020204" pitchFamily="34" charset="0"/>
                <a:ea typeface="+mn-lt"/>
                <a:cs typeface="+mn-lt"/>
              </a:rPr>
              <a:t>entretient</a:t>
            </a:r>
            <a:r>
              <a:rPr lang="en-US" sz="2100" dirty="0">
                <a:solidFill>
                  <a:schemeClr val="bg2">
                    <a:lumMod val="25000"/>
                  </a:schemeClr>
                </a:solidFill>
                <a:latin typeface="Abadi" panose="020B0604020104020204" pitchFamily="34" charset="0"/>
                <a:ea typeface="+mn-lt"/>
                <a:cs typeface="+mn-lt"/>
              </a:rPr>
              <a:t> la </a:t>
            </a:r>
            <a:r>
              <a:rPr lang="en-US" sz="2100" dirty="0" err="1">
                <a:solidFill>
                  <a:schemeClr val="bg2">
                    <a:lumMod val="25000"/>
                  </a:schemeClr>
                </a:solidFill>
                <a:latin typeface="Abadi" panose="020B0604020104020204" pitchFamily="34" charset="0"/>
                <a:ea typeface="+mn-lt"/>
                <a:cs typeface="+mn-lt"/>
              </a:rPr>
              <a:t>flamme</a:t>
            </a:r>
            <a:r>
              <a:rPr lang="en-US" sz="2100" dirty="0">
                <a:solidFill>
                  <a:schemeClr val="bg2">
                    <a:lumMod val="25000"/>
                  </a:schemeClr>
                </a:solidFill>
                <a:latin typeface="Abadi" panose="020B0604020104020204" pitchFamily="34" charset="0"/>
                <a:ea typeface="+mn-lt"/>
                <a:cs typeface="+mn-lt"/>
              </a:rPr>
              <a:t> de </a:t>
            </a:r>
            <a:r>
              <a:rPr lang="en-US" sz="2100" dirty="0" err="1">
                <a:solidFill>
                  <a:schemeClr val="bg2">
                    <a:lumMod val="25000"/>
                  </a:schemeClr>
                </a:solidFill>
                <a:latin typeface="Abadi" panose="020B0604020104020204" pitchFamily="34" charset="0"/>
                <a:ea typeface="+mn-lt"/>
                <a:cs typeface="+mn-lt"/>
              </a:rPr>
              <a:t>l'amour</a:t>
            </a:r>
            <a:r>
              <a:rPr lang="en-US" sz="2100" dirty="0">
                <a:solidFill>
                  <a:schemeClr val="bg2">
                    <a:lumMod val="25000"/>
                  </a:schemeClr>
                </a:solidFill>
                <a:latin typeface="Abadi" panose="020B0604020104020204" pitchFamily="34" charset="0"/>
                <a:ea typeface="+mn-lt"/>
                <a:cs typeface="+mn-lt"/>
              </a:rPr>
              <a:t>.</a:t>
            </a:r>
            <a:br>
              <a:rPr lang="en-US" sz="2100" dirty="0">
                <a:solidFill>
                  <a:schemeClr val="bg2">
                    <a:lumMod val="25000"/>
                  </a:schemeClr>
                </a:solidFill>
                <a:latin typeface="Abadi" panose="020B0604020104020204" pitchFamily="34" charset="0"/>
                <a:ea typeface="+mn-lt"/>
                <a:cs typeface="+mn-lt"/>
              </a:rPr>
            </a:br>
            <a:r>
              <a:rPr lang="en-US" sz="2100" dirty="0">
                <a:solidFill>
                  <a:schemeClr val="bg2">
                    <a:lumMod val="25000"/>
                  </a:schemeClr>
                </a:solidFill>
                <a:latin typeface="Abadi" panose="020B0604020104020204" pitchFamily="34" charset="0"/>
                <a:ea typeface="+mn-lt"/>
                <a:cs typeface="+mn-lt"/>
              </a:rPr>
              <a:t>Sans </a:t>
            </a:r>
            <a:r>
              <a:rPr lang="en-US" sz="2100" dirty="0" err="1">
                <a:solidFill>
                  <a:schemeClr val="bg2">
                    <a:lumMod val="25000"/>
                  </a:schemeClr>
                </a:solidFill>
                <a:latin typeface="Abadi" panose="020B0604020104020204" pitchFamily="34" charset="0"/>
                <a:ea typeface="+mn-lt"/>
                <a:cs typeface="+mn-lt"/>
              </a:rPr>
              <a:t>toi</a:t>
            </a:r>
            <a:r>
              <a:rPr lang="en-US" sz="2100" dirty="0">
                <a:solidFill>
                  <a:schemeClr val="bg2">
                    <a:lumMod val="25000"/>
                  </a:schemeClr>
                </a:solidFill>
                <a:latin typeface="Abadi" panose="020B0604020104020204" pitchFamily="34" charset="0"/>
                <a:ea typeface="+mn-lt"/>
                <a:cs typeface="+mn-lt"/>
              </a:rPr>
              <a:t>, je serais sans amour et sans </a:t>
            </a:r>
            <a:r>
              <a:rPr lang="en-US" sz="2100" dirty="0" err="1">
                <a:solidFill>
                  <a:schemeClr val="bg2">
                    <a:lumMod val="25000"/>
                  </a:schemeClr>
                </a:solidFill>
                <a:latin typeface="Abadi" panose="020B0604020104020204" pitchFamily="34" charset="0"/>
                <a:ea typeface="+mn-lt"/>
                <a:cs typeface="+mn-lt"/>
              </a:rPr>
              <a:t>coeur</a:t>
            </a:r>
            <a:br>
              <a:rPr lang="en-US" sz="2100" dirty="0">
                <a:solidFill>
                  <a:schemeClr val="bg2">
                    <a:lumMod val="25000"/>
                  </a:schemeClr>
                </a:solidFill>
                <a:latin typeface="Abadi" panose="020B0604020104020204" pitchFamily="34" charset="0"/>
                <a:ea typeface="+mn-lt"/>
                <a:cs typeface="+mn-lt"/>
              </a:rPr>
            </a:br>
            <a:r>
              <a:rPr lang="en-US" sz="2100" dirty="0" err="1">
                <a:solidFill>
                  <a:schemeClr val="bg2">
                    <a:lumMod val="25000"/>
                  </a:schemeClr>
                </a:solidFill>
                <a:latin typeface="Abadi" panose="020B0604020104020204" pitchFamily="34" charset="0"/>
                <a:ea typeface="+mn-lt"/>
                <a:cs typeface="+mn-lt"/>
              </a:rPr>
              <a:t>Même</a:t>
            </a:r>
            <a:r>
              <a:rPr lang="en-US" sz="2100" dirty="0">
                <a:solidFill>
                  <a:schemeClr val="bg2">
                    <a:lumMod val="25000"/>
                  </a:schemeClr>
                </a:solidFill>
                <a:latin typeface="Abadi" panose="020B0604020104020204" pitchFamily="34" charset="0"/>
                <a:ea typeface="+mn-lt"/>
                <a:cs typeface="+mn-lt"/>
              </a:rPr>
              <a:t> </a:t>
            </a:r>
            <a:r>
              <a:rPr lang="en-US" sz="2100" dirty="0" err="1">
                <a:solidFill>
                  <a:schemeClr val="bg2">
                    <a:lumMod val="25000"/>
                  </a:schemeClr>
                </a:solidFill>
                <a:latin typeface="Abadi" panose="020B0604020104020204" pitchFamily="34" charset="0"/>
                <a:ea typeface="+mn-lt"/>
                <a:cs typeface="+mn-lt"/>
              </a:rPr>
              <a:t>si</a:t>
            </a:r>
            <a:r>
              <a:rPr lang="en-US" sz="2100" dirty="0">
                <a:solidFill>
                  <a:schemeClr val="bg2">
                    <a:lumMod val="25000"/>
                  </a:schemeClr>
                </a:solidFill>
                <a:latin typeface="Abadi" panose="020B0604020104020204" pitchFamily="34" charset="0"/>
                <a:ea typeface="+mn-lt"/>
                <a:cs typeface="+mn-lt"/>
              </a:rPr>
              <a:t> ton temps de vie </a:t>
            </a:r>
            <a:r>
              <a:rPr lang="en-US" sz="2100" dirty="0" err="1">
                <a:solidFill>
                  <a:schemeClr val="bg2">
                    <a:lumMod val="25000"/>
                  </a:schemeClr>
                </a:solidFill>
                <a:latin typeface="Abadi" panose="020B0604020104020204" pitchFamily="34" charset="0"/>
                <a:ea typeface="+mn-lt"/>
                <a:cs typeface="+mn-lt"/>
              </a:rPr>
              <a:t>est</a:t>
            </a:r>
            <a:r>
              <a:rPr lang="en-US" sz="2100" dirty="0">
                <a:solidFill>
                  <a:schemeClr val="bg2">
                    <a:lumMod val="25000"/>
                  </a:schemeClr>
                </a:solidFill>
                <a:latin typeface="Abadi" panose="020B0604020104020204" pitchFamily="34" charset="0"/>
                <a:ea typeface="+mn-lt"/>
                <a:cs typeface="+mn-lt"/>
              </a:rPr>
              <a:t> court”</a:t>
            </a:r>
            <a:endParaRPr lang="fr-FR" sz="2100" dirty="0">
              <a:solidFill>
                <a:schemeClr val="bg2">
                  <a:lumMod val="25000"/>
                </a:schemeClr>
              </a:solidFill>
              <a:latin typeface="Abadi" panose="020B0604020104020204" pitchFamily="34" charset="0"/>
              <a:ea typeface="+mn-lt"/>
              <a:cs typeface="+mn-lt"/>
            </a:endParaRPr>
          </a:p>
          <a:p>
            <a:r>
              <a:rPr lang="en-US" sz="2100" dirty="0">
                <a:solidFill>
                  <a:schemeClr val="bg2">
                    <a:lumMod val="25000"/>
                  </a:schemeClr>
                </a:solidFill>
                <a:latin typeface="Abadi" panose="020B0604020104020204" pitchFamily="34" charset="0"/>
                <a:ea typeface="+mn-lt"/>
                <a:cs typeface="+mn-lt"/>
              </a:rPr>
              <a:t>LMK</a:t>
            </a:r>
            <a:br>
              <a:rPr lang="en-US" sz="2100" dirty="0">
                <a:solidFill>
                  <a:schemeClr val="bg2">
                    <a:lumMod val="25000"/>
                  </a:schemeClr>
                </a:solidFill>
                <a:latin typeface="Abadi" panose="020B0604020104020204" pitchFamily="34" charset="0"/>
                <a:ea typeface="+mn-lt"/>
                <a:cs typeface="+mn-lt"/>
              </a:rPr>
            </a:br>
            <a:endParaRPr lang="fr-FR" sz="2100" dirty="0">
              <a:solidFill>
                <a:schemeClr val="bg2">
                  <a:lumMod val="25000"/>
                </a:schemeClr>
              </a:solidFill>
              <a:latin typeface="Abadi" panose="020B0604020104020204" pitchFamily="34" charset="0"/>
              <a:ea typeface="+mn-lt"/>
              <a:cs typeface="+mn-lt"/>
            </a:endParaRPr>
          </a:p>
          <a:p>
            <a:endParaRPr lang="fr-FR" dirty="0">
              <a:cs typeface="Calibri"/>
            </a:endParaRPr>
          </a:p>
        </p:txBody>
      </p:sp>
      <p:pic>
        <p:nvPicPr>
          <p:cNvPr id="6" name="Image 5" descr="Une image contenant texte, enveloppe&#10;&#10;Description générée automatiquement">
            <a:extLst>
              <a:ext uri="{FF2B5EF4-FFF2-40B4-BE49-F238E27FC236}">
                <a16:creationId xmlns:a16="http://schemas.microsoft.com/office/drawing/2014/main" id="{01B55B64-6766-4B09-8E75-1FAFBE60E7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77" b="1923"/>
          <a:stretch/>
        </p:blipFill>
        <p:spPr>
          <a:xfrm>
            <a:off x="641683" y="1778009"/>
            <a:ext cx="5761790" cy="3395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704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55"/>
    </mc:Choice>
    <mc:Fallback xmlns="">
      <p:transition spd="slow" advTm="1655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5">
            <a:extLst>
              <a:ext uri="{FF2B5EF4-FFF2-40B4-BE49-F238E27FC236}">
                <a16:creationId xmlns:a16="http://schemas.microsoft.com/office/drawing/2014/main" id="{C3C3C68F-A4AD-F84B-9FAB-02453C89ED00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49" b="7351"/>
          <a:stretch/>
        </p:blipFill>
        <p:spPr>
          <a:xfrm>
            <a:off x="484632" y="1540049"/>
            <a:ext cx="6716272" cy="3777903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CBDE8B40-37E7-4C6F-8E45-63BDBAB523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3674" y="484632"/>
            <a:ext cx="4293694" cy="608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473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50"/>
    </mc:Choice>
    <mc:Fallback xmlns="">
      <p:transition spd="slow" advTm="175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4D3D850-2041-4B7C-AED9-54DA385B14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1A398372-4958-4214-BC61-CADB099EAB8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25" r="-1" b="-1"/>
          <a:stretch/>
        </p:blipFill>
        <p:spPr>
          <a:xfrm>
            <a:off x="20" y="10"/>
            <a:ext cx="6095980" cy="6857990"/>
          </a:xfrm>
          <a:prstGeom prst="rect">
            <a:avLst/>
          </a:prstGeom>
        </p:spPr>
      </p:pic>
      <p:pic>
        <p:nvPicPr>
          <p:cNvPr id="4" name="Espace réservé du contenu 7">
            <a:extLst>
              <a:ext uri="{FF2B5EF4-FFF2-40B4-BE49-F238E27FC236}">
                <a16:creationId xmlns:a16="http://schemas.microsoft.com/office/drawing/2014/main" id="{2515498D-B853-4761-8207-069A3D4AA2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r="3704" b="1"/>
          <a:stretch/>
        </p:blipFill>
        <p:spPr>
          <a:xfrm>
            <a:off x="6096000" y="10"/>
            <a:ext cx="6096000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B497CCB5-5FC2-473C-AFCC-2430CEF1DF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409915" y="1742916"/>
            <a:ext cx="3372170" cy="337216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ame 13">
            <a:extLst>
              <a:ext uri="{FF2B5EF4-FFF2-40B4-BE49-F238E27FC236}">
                <a16:creationId xmlns:a16="http://schemas.microsoft.com/office/drawing/2014/main" id="{599C8C75-BFDF-44E7-A028-EEB5EDD588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971277" y="1304278"/>
            <a:ext cx="4249446" cy="4249444"/>
          </a:xfrm>
          <a:prstGeom prst="frame">
            <a:avLst>
              <a:gd name="adj1" fmla="val 1195"/>
            </a:avLst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1779CBE5-7901-46CA-8560-EB5B1B2AD6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858" y="2761554"/>
            <a:ext cx="3618284" cy="1345720"/>
          </a:xfrm>
          <a:noFill/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sz="2800" kern="1200" dirty="0" err="1">
                <a:solidFill>
                  <a:srgbClr val="FF40C4"/>
                </a:solidFill>
                <a:latin typeface="+mj-lt"/>
                <a:ea typeface="+mj-ea"/>
                <a:cs typeface="+mj-cs"/>
              </a:rPr>
              <a:t>Jupe</a:t>
            </a:r>
            <a:r>
              <a:rPr lang="en-US" sz="2800" kern="1200" dirty="0">
                <a:solidFill>
                  <a:srgbClr val="FF40C4"/>
                </a:solidFill>
                <a:latin typeface="+mj-lt"/>
                <a:ea typeface="+mj-ea"/>
                <a:cs typeface="+mj-cs"/>
              </a:rPr>
              <a:t> et fleurs pour application textile</a:t>
            </a:r>
            <a:br>
              <a:rPr lang="en-US" sz="2800" kern="1200" dirty="0">
                <a:solidFill>
                  <a:srgbClr val="FF40C4"/>
                </a:solidFill>
                <a:latin typeface="+mj-lt"/>
                <a:ea typeface="+mj-ea"/>
                <a:cs typeface="+mj-cs"/>
              </a:rPr>
            </a:br>
            <a:r>
              <a:rPr lang="fr-FR" sz="1100" b="1" dirty="0">
                <a:solidFill>
                  <a:srgbClr val="FF66FF"/>
                </a:solidFill>
                <a:latin typeface="Abadi" panose="020B0604020104020204" pitchFamily="34" charset="0"/>
              </a:rPr>
              <a:t>« </a:t>
            </a:r>
            <a:r>
              <a:rPr lang="fr-FR" sz="1100" b="1">
                <a:solidFill>
                  <a:srgbClr val="FF66FF"/>
                </a:solidFill>
                <a:latin typeface="Abadi" panose="020B0604020104020204" pitchFamily="34" charset="0"/>
              </a:rPr>
              <a:t>Lélégance</a:t>
            </a:r>
            <a:r>
              <a:rPr lang="fr-FR" sz="1100" b="1" dirty="0">
                <a:solidFill>
                  <a:srgbClr val="FF66FF"/>
                </a:solidFill>
                <a:latin typeface="Abadi" panose="020B0604020104020204" pitchFamily="34" charset="0"/>
              </a:rPr>
              <a:t> est un tout, et ce qui ne se voit pas compte autant que ce qui se voit” Christian Dior</a:t>
            </a:r>
            <a:br>
              <a:rPr lang="en-US" sz="2800" kern="1200" dirty="0">
                <a:solidFill>
                  <a:srgbClr val="FF40C4"/>
                </a:solidFill>
                <a:latin typeface="+mj-lt"/>
                <a:ea typeface="+mj-ea"/>
                <a:cs typeface="+mj-cs"/>
              </a:rPr>
            </a:br>
            <a:endParaRPr lang="en-US" sz="2800" kern="1200" dirty="0">
              <a:solidFill>
                <a:srgbClr val="FF40C4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069959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56"/>
    </mc:Choice>
    <mc:Fallback xmlns="">
      <p:transition spd="slow" advTm="2156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8">
            <a:extLst>
              <a:ext uri="{FF2B5EF4-FFF2-40B4-BE49-F238E27FC236}">
                <a16:creationId xmlns:a16="http://schemas.microsoft.com/office/drawing/2014/main" id="{7C1E5815-D54C-487F-A054-6D4930ADE3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: Shape 10">
            <a:extLst>
              <a:ext uri="{FF2B5EF4-FFF2-40B4-BE49-F238E27FC236}">
                <a16:creationId xmlns:a16="http://schemas.microsoft.com/office/drawing/2014/main" id="{736F0DFD-0954-464F-BF12-DD2E6F6E03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208496" y="0"/>
            <a:ext cx="1983504" cy="6858000"/>
          </a:xfrm>
          <a:custGeom>
            <a:avLst/>
            <a:gdLst>
              <a:gd name="connsiteX0" fmla="*/ 0 w 1983504"/>
              <a:gd name="connsiteY0" fmla="*/ 0 h 6858000"/>
              <a:gd name="connsiteX1" fmla="*/ 1376658 w 1983504"/>
              <a:gd name="connsiteY1" fmla="*/ 0 h 6858000"/>
              <a:gd name="connsiteX2" fmla="*/ 1690650 w 1983504"/>
              <a:gd name="connsiteY2" fmla="*/ 110269 h 6858000"/>
              <a:gd name="connsiteX3" fmla="*/ 1645361 w 1983504"/>
              <a:gd name="connsiteY3" fmla="*/ 135168 h 6858000"/>
              <a:gd name="connsiteX4" fmla="*/ 1373640 w 1983504"/>
              <a:gd name="connsiteY4" fmla="*/ 71141 h 6858000"/>
              <a:gd name="connsiteX5" fmla="*/ 1319295 w 1983504"/>
              <a:gd name="connsiteY5" fmla="*/ 88927 h 6858000"/>
              <a:gd name="connsiteX6" fmla="*/ 1346468 w 1983504"/>
              <a:gd name="connsiteY6" fmla="*/ 163625 h 6858000"/>
              <a:gd name="connsiteX7" fmla="*/ 1464213 w 1983504"/>
              <a:gd name="connsiteY7" fmla="*/ 192082 h 6858000"/>
              <a:gd name="connsiteX8" fmla="*/ 1648381 w 1983504"/>
              <a:gd name="connsiteY8" fmla="*/ 373491 h 6858000"/>
              <a:gd name="connsiteX9" fmla="*/ 1370620 w 1983504"/>
              <a:gd name="connsiteY9" fmla="*/ 352148 h 6858000"/>
              <a:gd name="connsiteX10" fmla="*/ 1322314 w 1983504"/>
              <a:gd name="connsiteY10" fmla="*/ 394834 h 6858000"/>
              <a:gd name="connsiteX11" fmla="*/ 1304199 w 1983504"/>
              <a:gd name="connsiteY11" fmla="*/ 451747 h 6858000"/>
              <a:gd name="connsiteX12" fmla="*/ 1222682 w 1983504"/>
              <a:gd name="connsiteY12" fmla="*/ 359262 h 6858000"/>
              <a:gd name="connsiteX13" fmla="*/ 1153242 w 1983504"/>
              <a:gd name="connsiteY13" fmla="*/ 334364 h 6858000"/>
              <a:gd name="connsiteX14" fmla="*/ 1132108 w 1983504"/>
              <a:gd name="connsiteY14" fmla="*/ 416176 h 6858000"/>
              <a:gd name="connsiteX15" fmla="*/ 1195509 w 1983504"/>
              <a:gd name="connsiteY15" fmla="*/ 505101 h 6858000"/>
              <a:gd name="connsiteX16" fmla="*/ 1364582 w 1983504"/>
              <a:gd name="connsiteY16" fmla="*/ 558458 h 6858000"/>
              <a:gd name="connsiteX17" fmla="*/ 1183434 w 1983504"/>
              <a:gd name="connsiteY17" fmla="*/ 558458 h 6858000"/>
              <a:gd name="connsiteX18" fmla="*/ 975114 w 1983504"/>
              <a:gd name="connsiteY18" fmla="*/ 522887 h 6858000"/>
              <a:gd name="connsiteX19" fmla="*/ 754716 w 1983504"/>
              <a:gd name="connsiteY19" fmla="*/ 533558 h 6858000"/>
              <a:gd name="connsiteX20" fmla="*/ 546395 w 1983504"/>
              <a:gd name="connsiteY20" fmla="*/ 462417 h 6858000"/>
              <a:gd name="connsiteX21" fmla="*/ 335056 w 1983504"/>
              <a:gd name="connsiteY21" fmla="*/ 465975 h 6858000"/>
              <a:gd name="connsiteX22" fmla="*/ 1270988 w 1983504"/>
              <a:gd name="connsiteY22" fmla="*/ 910606 h 6858000"/>
              <a:gd name="connsiteX23" fmla="*/ 1225701 w 1983504"/>
              <a:gd name="connsiteY23" fmla="*/ 921277 h 6858000"/>
              <a:gd name="connsiteX24" fmla="*/ 1165318 w 1983504"/>
              <a:gd name="connsiteY24" fmla="*/ 949734 h 6858000"/>
              <a:gd name="connsiteX25" fmla="*/ 1210606 w 1983504"/>
              <a:gd name="connsiteY25" fmla="*/ 1006647 h 6858000"/>
              <a:gd name="connsiteX26" fmla="*/ 1455156 w 1983504"/>
              <a:gd name="connsiteY26" fmla="*/ 1113358 h 6858000"/>
              <a:gd name="connsiteX27" fmla="*/ 1515538 w 1983504"/>
              <a:gd name="connsiteY27" fmla="*/ 1220069 h 6858000"/>
              <a:gd name="connsiteX28" fmla="*/ 1440060 w 1983504"/>
              <a:gd name="connsiteY28" fmla="*/ 1209399 h 6858000"/>
              <a:gd name="connsiteX29" fmla="*/ 1373640 w 1983504"/>
              <a:gd name="connsiteY29" fmla="*/ 1230741 h 6858000"/>
              <a:gd name="connsiteX30" fmla="*/ 1400810 w 1983504"/>
              <a:gd name="connsiteY30" fmla="*/ 1365909 h 6858000"/>
              <a:gd name="connsiteX31" fmla="*/ 1748012 w 1983504"/>
              <a:gd name="connsiteY31" fmla="*/ 1540204 h 6858000"/>
              <a:gd name="connsiteX32" fmla="*/ 1778203 w 1983504"/>
              <a:gd name="connsiteY32" fmla="*/ 1597117 h 6858000"/>
              <a:gd name="connsiteX33" fmla="*/ 1735936 w 1983504"/>
              <a:gd name="connsiteY33" fmla="*/ 1636245 h 6858000"/>
              <a:gd name="connsiteX34" fmla="*/ 1624228 w 1983504"/>
              <a:gd name="connsiteY34" fmla="*/ 1657587 h 6858000"/>
              <a:gd name="connsiteX35" fmla="*/ 1781223 w 1983504"/>
              <a:gd name="connsiteY35" fmla="*/ 1849668 h 6858000"/>
              <a:gd name="connsiteX36" fmla="*/ 1838587 w 1983504"/>
              <a:gd name="connsiteY36" fmla="*/ 1903025 h 6858000"/>
              <a:gd name="connsiteX37" fmla="*/ 1938218 w 1983504"/>
              <a:gd name="connsiteY37" fmla="*/ 1984836 h 6858000"/>
              <a:gd name="connsiteX38" fmla="*/ 1938218 w 1983504"/>
              <a:gd name="connsiteY38" fmla="*/ 2013292 h 6858000"/>
              <a:gd name="connsiteX39" fmla="*/ 1805376 w 1983504"/>
              <a:gd name="connsiteY39" fmla="*/ 2102219 h 6858000"/>
              <a:gd name="connsiteX40" fmla="*/ 1563844 w 1983504"/>
              <a:gd name="connsiteY40" fmla="*/ 2077320 h 6858000"/>
              <a:gd name="connsiteX41" fmla="*/ 1920104 w 1983504"/>
              <a:gd name="connsiteY41" fmla="*/ 2208931 h 6858000"/>
              <a:gd name="connsiteX42" fmla="*/ 766792 w 1983504"/>
              <a:gd name="connsiteY42" fmla="*/ 1892353 h 6858000"/>
              <a:gd name="connsiteX43" fmla="*/ 839252 w 1983504"/>
              <a:gd name="connsiteY43" fmla="*/ 1974165 h 6858000"/>
              <a:gd name="connsiteX44" fmla="*/ 1243816 w 1983504"/>
              <a:gd name="connsiteY44" fmla="*/ 2191146 h 6858000"/>
              <a:gd name="connsiteX45" fmla="*/ 1358543 w 1983504"/>
              <a:gd name="connsiteY45" fmla="*/ 2326314 h 6858000"/>
              <a:gd name="connsiteX46" fmla="*/ 1479310 w 1983504"/>
              <a:gd name="connsiteY46" fmla="*/ 2401012 h 6858000"/>
              <a:gd name="connsiteX47" fmla="*/ 1648381 w 1983504"/>
              <a:gd name="connsiteY47" fmla="*/ 2401012 h 6858000"/>
              <a:gd name="connsiteX48" fmla="*/ 1769146 w 1983504"/>
              <a:gd name="connsiteY48" fmla="*/ 2518395 h 6858000"/>
              <a:gd name="connsiteX49" fmla="*/ 1645361 w 1983504"/>
              <a:gd name="connsiteY49" fmla="*/ 2543294 h 6858000"/>
              <a:gd name="connsiteX50" fmla="*/ 1500444 w 1983504"/>
              <a:gd name="connsiteY50" fmla="*/ 2525509 h 6858000"/>
              <a:gd name="connsiteX51" fmla="*/ 1337410 w 1983504"/>
              <a:gd name="connsiteY51" fmla="*/ 2564636 h 6858000"/>
              <a:gd name="connsiteX52" fmla="*/ 1186452 w 1983504"/>
              <a:gd name="connsiteY52" fmla="*/ 2532623 h 6858000"/>
              <a:gd name="connsiteX53" fmla="*/ 1005304 w 1983504"/>
              <a:gd name="connsiteY53" fmla="*/ 2553965 h 6858000"/>
              <a:gd name="connsiteX54" fmla="*/ 947940 w 1983504"/>
              <a:gd name="connsiteY54" fmla="*/ 2692689 h 6858000"/>
              <a:gd name="connsiteX55" fmla="*/ 929826 w 1983504"/>
              <a:gd name="connsiteY55" fmla="*/ 2703362 h 6858000"/>
              <a:gd name="connsiteX56" fmla="*/ 594701 w 1983504"/>
              <a:gd name="connsiteY56" fmla="*/ 2923898 h 6858000"/>
              <a:gd name="connsiteX57" fmla="*/ 501108 w 1983504"/>
              <a:gd name="connsiteY57" fmla="*/ 2941684 h 6858000"/>
              <a:gd name="connsiteX58" fmla="*/ 1053610 w 1983504"/>
              <a:gd name="connsiteY58" fmla="*/ 3329402 h 6858000"/>
              <a:gd name="connsiteX59" fmla="*/ 682256 w 1983504"/>
              <a:gd name="connsiteY59" fmla="*/ 3229805 h 6858000"/>
              <a:gd name="connsiteX60" fmla="*/ 630932 w 1983504"/>
              <a:gd name="connsiteY60" fmla="*/ 3393429 h 6858000"/>
              <a:gd name="connsiteX61" fmla="*/ 806041 w 1983504"/>
              <a:gd name="connsiteY61" fmla="*/ 3539269 h 6858000"/>
              <a:gd name="connsiteX62" fmla="*/ 869444 w 1983504"/>
              <a:gd name="connsiteY62" fmla="*/ 3827390 h 6858000"/>
              <a:gd name="connsiteX63" fmla="*/ 839252 w 1983504"/>
              <a:gd name="connsiteY63" fmla="*/ 4090612 h 6858000"/>
              <a:gd name="connsiteX64" fmla="*/ 763774 w 1983504"/>
              <a:gd name="connsiteY64" fmla="*/ 4172424 h 6858000"/>
              <a:gd name="connsiteX65" fmla="*/ 655085 w 1983504"/>
              <a:gd name="connsiteY65" fmla="*/ 4321821 h 6858000"/>
              <a:gd name="connsiteX66" fmla="*/ 588662 w 1983504"/>
              <a:gd name="connsiteY66" fmla="*/ 4414305 h 6858000"/>
              <a:gd name="connsiteX67" fmla="*/ 356189 w 1983504"/>
              <a:gd name="connsiteY67" fmla="*/ 4378734 h 6858000"/>
              <a:gd name="connsiteX68" fmla="*/ 667160 w 1983504"/>
              <a:gd name="connsiteY68" fmla="*/ 4613499 h 6858000"/>
              <a:gd name="connsiteX69" fmla="*/ 416573 w 1983504"/>
              <a:gd name="connsiteY69" fmla="*/ 4585042 h 6858000"/>
              <a:gd name="connsiteX70" fmla="*/ 335056 w 1983504"/>
              <a:gd name="connsiteY70" fmla="*/ 4602828 h 6858000"/>
              <a:gd name="connsiteX71" fmla="*/ 380342 w 1983504"/>
              <a:gd name="connsiteY71" fmla="*/ 4677526 h 6858000"/>
              <a:gd name="connsiteX72" fmla="*/ 564510 w 1983504"/>
              <a:gd name="connsiteY72" fmla="*/ 4805580 h 6858000"/>
              <a:gd name="connsiteX73" fmla="*/ 944922 w 1983504"/>
              <a:gd name="connsiteY73" fmla="*/ 5154171 h 6858000"/>
              <a:gd name="connsiteX74" fmla="*/ 576586 w 1983504"/>
              <a:gd name="connsiteY74" fmla="*/ 4994104 h 6858000"/>
              <a:gd name="connsiteX75" fmla="*/ 963036 w 1983504"/>
              <a:gd name="connsiteY75" fmla="*/ 5353367 h 6858000"/>
              <a:gd name="connsiteX76" fmla="*/ 1047572 w 1983504"/>
              <a:gd name="connsiteY76" fmla="*/ 5474306 h 6858000"/>
              <a:gd name="connsiteX77" fmla="*/ 1222682 w 1983504"/>
              <a:gd name="connsiteY77" fmla="*/ 5769542 h 6858000"/>
              <a:gd name="connsiteX78" fmla="*/ 1213626 w 1983504"/>
              <a:gd name="connsiteY78" fmla="*/ 5801555 h 6858000"/>
              <a:gd name="connsiteX79" fmla="*/ 1014361 w 1983504"/>
              <a:gd name="connsiteY79" fmla="*/ 5755314 h 6858000"/>
              <a:gd name="connsiteX80" fmla="*/ 1274008 w 1983504"/>
              <a:gd name="connsiteY80" fmla="*/ 6004307 h 6858000"/>
              <a:gd name="connsiteX81" fmla="*/ 1542711 w 1983504"/>
              <a:gd name="connsiteY81" fmla="*/ 6196388 h 6858000"/>
              <a:gd name="connsiteX82" fmla="*/ 1352504 w 1983504"/>
              <a:gd name="connsiteY82" fmla="*/ 6167932 h 6858000"/>
              <a:gd name="connsiteX83" fmla="*/ 1089840 w 1983504"/>
              <a:gd name="connsiteY83" fmla="*/ 6057663 h 6858000"/>
              <a:gd name="connsiteX84" fmla="*/ 999266 w 1983504"/>
              <a:gd name="connsiteY84" fmla="*/ 6100347 h 6858000"/>
              <a:gd name="connsiteX85" fmla="*/ 1246836 w 1983504"/>
              <a:gd name="connsiteY85" fmla="*/ 6281757 h 6858000"/>
              <a:gd name="connsiteX86" fmla="*/ 1388735 w 1983504"/>
              <a:gd name="connsiteY86" fmla="*/ 6367127 h 6858000"/>
              <a:gd name="connsiteX87" fmla="*/ 1446099 w 1983504"/>
              <a:gd name="connsiteY87" fmla="*/ 6431153 h 6858000"/>
              <a:gd name="connsiteX88" fmla="*/ 1609132 w 1983504"/>
              <a:gd name="connsiteY88" fmla="*/ 6658805 h 6858000"/>
              <a:gd name="connsiteX89" fmla="*/ 1983504 w 1983504"/>
              <a:gd name="connsiteY89" fmla="*/ 6858000 h 6858000"/>
              <a:gd name="connsiteX90" fmla="*/ 0 w 1983504"/>
              <a:gd name="connsiteY9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1983504" h="6858000">
                <a:moveTo>
                  <a:pt x="0" y="0"/>
                </a:moveTo>
                <a:lnTo>
                  <a:pt x="1376658" y="0"/>
                </a:lnTo>
                <a:cubicBezTo>
                  <a:pt x="1482328" y="35571"/>
                  <a:pt x="1584980" y="78255"/>
                  <a:pt x="1690650" y="110269"/>
                </a:cubicBezTo>
                <a:cubicBezTo>
                  <a:pt x="1675553" y="145839"/>
                  <a:pt x="1660458" y="138725"/>
                  <a:pt x="1645361" y="135168"/>
                </a:cubicBezTo>
                <a:cubicBezTo>
                  <a:pt x="1554788" y="120941"/>
                  <a:pt x="1461194" y="110269"/>
                  <a:pt x="1373640" y="71141"/>
                </a:cubicBezTo>
                <a:cubicBezTo>
                  <a:pt x="1352504" y="64027"/>
                  <a:pt x="1328352" y="64027"/>
                  <a:pt x="1319295" y="88927"/>
                </a:cubicBezTo>
                <a:cubicBezTo>
                  <a:pt x="1304199" y="124497"/>
                  <a:pt x="1325332" y="145839"/>
                  <a:pt x="1346468" y="163625"/>
                </a:cubicBezTo>
                <a:cubicBezTo>
                  <a:pt x="1382696" y="195638"/>
                  <a:pt x="1424964" y="188525"/>
                  <a:pt x="1464213" y="192082"/>
                </a:cubicBezTo>
                <a:cubicBezTo>
                  <a:pt x="1572902" y="209867"/>
                  <a:pt x="1624228" y="259665"/>
                  <a:pt x="1648381" y="373491"/>
                </a:cubicBezTo>
                <a:cubicBezTo>
                  <a:pt x="1554788" y="327250"/>
                  <a:pt x="1461194" y="384162"/>
                  <a:pt x="1370620" y="352148"/>
                </a:cubicBezTo>
                <a:cubicBezTo>
                  <a:pt x="1346468" y="345034"/>
                  <a:pt x="1310237" y="355706"/>
                  <a:pt x="1322314" y="394834"/>
                </a:cubicBezTo>
                <a:cubicBezTo>
                  <a:pt x="1334390" y="430405"/>
                  <a:pt x="1373640" y="458860"/>
                  <a:pt x="1304199" y="451747"/>
                </a:cubicBezTo>
                <a:cubicBezTo>
                  <a:pt x="1252873" y="448189"/>
                  <a:pt x="1237778" y="405504"/>
                  <a:pt x="1222682" y="359262"/>
                </a:cubicBezTo>
                <a:cubicBezTo>
                  <a:pt x="1210606" y="334364"/>
                  <a:pt x="1177395" y="320135"/>
                  <a:pt x="1153242" y="334364"/>
                </a:cubicBezTo>
                <a:cubicBezTo>
                  <a:pt x="1123051" y="348592"/>
                  <a:pt x="1132108" y="387720"/>
                  <a:pt x="1132108" y="416176"/>
                </a:cubicBezTo>
                <a:cubicBezTo>
                  <a:pt x="1129088" y="469532"/>
                  <a:pt x="1153242" y="494431"/>
                  <a:pt x="1195509" y="505101"/>
                </a:cubicBezTo>
                <a:cubicBezTo>
                  <a:pt x="1246836" y="519330"/>
                  <a:pt x="1298160" y="537116"/>
                  <a:pt x="1364582" y="558458"/>
                </a:cubicBezTo>
                <a:cubicBezTo>
                  <a:pt x="1292122" y="594028"/>
                  <a:pt x="1237778" y="586915"/>
                  <a:pt x="1183434" y="558458"/>
                </a:cubicBezTo>
                <a:cubicBezTo>
                  <a:pt x="1117012" y="526444"/>
                  <a:pt x="1029458" y="483759"/>
                  <a:pt x="975114" y="522887"/>
                </a:cubicBezTo>
                <a:cubicBezTo>
                  <a:pt x="893597" y="579800"/>
                  <a:pt x="827176" y="544229"/>
                  <a:pt x="754716" y="533558"/>
                </a:cubicBezTo>
                <a:cubicBezTo>
                  <a:pt x="603758" y="512216"/>
                  <a:pt x="697352" y="480203"/>
                  <a:pt x="546395" y="462417"/>
                </a:cubicBezTo>
                <a:cubicBezTo>
                  <a:pt x="486012" y="455303"/>
                  <a:pt x="422610" y="426847"/>
                  <a:pt x="335056" y="465975"/>
                </a:cubicBezTo>
                <a:cubicBezTo>
                  <a:pt x="730563" y="672284"/>
                  <a:pt x="917750" y="658055"/>
                  <a:pt x="1270988" y="910606"/>
                </a:cubicBezTo>
                <a:cubicBezTo>
                  <a:pt x="1255893" y="935506"/>
                  <a:pt x="1240798" y="924835"/>
                  <a:pt x="1225701" y="921277"/>
                </a:cubicBezTo>
                <a:cubicBezTo>
                  <a:pt x="1201548" y="917720"/>
                  <a:pt x="1171356" y="903491"/>
                  <a:pt x="1165318" y="949734"/>
                </a:cubicBezTo>
                <a:cubicBezTo>
                  <a:pt x="1162298" y="985305"/>
                  <a:pt x="1180415" y="1003089"/>
                  <a:pt x="1210606" y="1006647"/>
                </a:cubicBezTo>
                <a:cubicBezTo>
                  <a:pt x="1298160" y="1020875"/>
                  <a:pt x="1376658" y="1070674"/>
                  <a:pt x="1455156" y="1113358"/>
                </a:cubicBezTo>
                <a:cubicBezTo>
                  <a:pt x="1491385" y="1131144"/>
                  <a:pt x="1530634" y="1156043"/>
                  <a:pt x="1515538" y="1220069"/>
                </a:cubicBezTo>
                <a:cubicBezTo>
                  <a:pt x="1485348" y="1237855"/>
                  <a:pt x="1464213" y="1212955"/>
                  <a:pt x="1440060" y="1209399"/>
                </a:cubicBezTo>
                <a:cubicBezTo>
                  <a:pt x="1415907" y="1205842"/>
                  <a:pt x="1358543" y="1220069"/>
                  <a:pt x="1373640" y="1230741"/>
                </a:cubicBezTo>
                <a:cubicBezTo>
                  <a:pt x="1443080" y="1269868"/>
                  <a:pt x="1316276" y="1365909"/>
                  <a:pt x="1400810" y="1365909"/>
                </a:cubicBezTo>
                <a:cubicBezTo>
                  <a:pt x="1539691" y="1365909"/>
                  <a:pt x="1615170" y="1536647"/>
                  <a:pt x="1748012" y="1540204"/>
                </a:cubicBezTo>
                <a:cubicBezTo>
                  <a:pt x="1769146" y="1540204"/>
                  <a:pt x="1778203" y="1572219"/>
                  <a:pt x="1778203" y="1597117"/>
                </a:cubicBezTo>
                <a:cubicBezTo>
                  <a:pt x="1778203" y="1629132"/>
                  <a:pt x="1757070" y="1632688"/>
                  <a:pt x="1735936" y="1636245"/>
                </a:cubicBezTo>
                <a:cubicBezTo>
                  <a:pt x="1702725" y="1639802"/>
                  <a:pt x="1666496" y="1597117"/>
                  <a:pt x="1624228" y="1657587"/>
                </a:cubicBezTo>
                <a:cubicBezTo>
                  <a:pt x="1702725" y="1693158"/>
                  <a:pt x="1784242" y="1728729"/>
                  <a:pt x="1781223" y="1849668"/>
                </a:cubicBezTo>
                <a:cubicBezTo>
                  <a:pt x="1781223" y="1881683"/>
                  <a:pt x="1814434" y="1895910"/>
                  <a:pt x="1838587" y="1903025"/>
                </a:cubicBezTo>
                <a:cubicBezTo>
                  <a:pt x="1880854" y="1917252"/>
                  <a:pt x="1914065" y="1938595"/>
                  <a:pt x="1938218" y="1984836"/>
                </a:cubicBezTo>
                <a:cubicBezTo>
                  <a:pt x="1938218" y="1995507"/>
                  <a:pt x="1938218" y="2002622"/>
                  <a:pt x="1938218" y="2013292"/>
                </a:cubicBezTo>
                <a:cubicBezTo>
                  <a:pt x="1932180" y="2123562"/>
                  <a:pt x="1871798" y="2120004"/>
                  <a:pt x="1805376" y="2102219"/>
                </a:cubicBezTo>
                <a:cubicBezTo>
                  <a:pt x="1726878" y="2080877"/>
                  <a:pt x="1648381" y="2038192"/>
                  <a:pt x="1563844" y="2077320"/>
                </a:cubicBezTo>
                <a:cubicBezTo>
                  <a:pt x="1681592" y="2130676"/>
                  <a:pt x="1811414" y="2134233"/>
                  <a:pt x="1920104" y="2208931"/>
                </a:cubicBezTo>
                <a:cubicBezTo>
                  <a:pt x="1515538" y="2223159"/>
                  <a:pt x="1159280" y="1984836"/>
                  <a:pt x="766792" y="1892353"/>
                </a:cubicBezTo>
                <a:cubicBezTo>
                  <a:pt x="778869" y="1952823"/>
                  <a:pt x="812080" y="1967051"/>
                  <a:pt x="839252" y="1974165"/>
                </a:cubicBezTo>
                <a:cubicBezTo>
                  <a:pt x="984170" y="2020407"/>
                  <a:pt x="1110974" y="2112891"/>
                  <a:pt x="1243816" y="2191146"/>
                </a:cubicBezTo>
                <a:cubicBezTo>
                  <a:pt x="1298160" y="2223159"/>
                  <a:pt x="1337410" y="2258731"/>
                  <a:pt x="1358543" y="2326314"/>
                </a:cubicBezTo>
                <a:cubicBezTo>
                  <a:pt x="1376658" y="2390340"/>
                  <a:pt x="1412888" y="2418796"/>
                  <a:pt x="1479310" y="2401012"/>
                </a:cubicBezTo>
                <a:cubicBezTo>
                  <a:pt x="1533654" y="2386784"/>
                  <a:pt x="1591018" y="2393898"/>
                  <a:pt x="1648381" y="2401012"/>
                </a:cubicBezTo>
                <a:cubicBezTo>
                  <a:pt x="1711782" y="2408126"/>
                  <a:pt x="1784242" y="2479267"/>
                  <a:pt x="1769146" y="2518395"/>
                </a:cubicBezTo>
                <a:cubicBezTo>
                  <a:pt x="1738956" y="2582422"/>
                  <a:pt x="1687630" y="2550408"/>
                  <a:pt x="1645361" y="2543294"/>
                </a:cubicBezTo>
                <a:cubicBezTo>
                  <a:pt x="1594036" y="2536181"/>
                  <a:pt x="1500444" y="2518395"/>
                  <a:pt x="1500444" y="2525509"/>
                </a:cubicBezTo>
                <a:cubicBezTo>
                  <a:pt x="1467232" y="2685576"/>
                  <a:pt x="1391754" y="2564636"/>
                  <a:pt x="1337410" y="2564636"/>
                </a:cubicBezTo>
                <a:cubicBezTo>
                  <a:pt x="1286084" y="2564636"/>
                  <a:pt x="1234759" y="2546851"/>
                  <a:pt x="1186452" y="2532623"/>
                </a:cubicBezTo>
                <a:cubicBezTo>
                  <a:pt x="1123051" y="2514837"/>
                  <a:pt x="1065688" y="2546851"/>
                  <a:pt x="1005304" y="2553965"/>
                </a:cubicBezTo>
                <a:cubicBezTo>
                  <a:pt x="950960" y="2561080"/>
                  <a:pt x="981150" y="2653563"/>
                  <a:pt x="947940" y="2692689"/>
                </a:cubicBezTo>
                <a:cubicBezTo>
                  <a:pt x="941903" y="2703362"/>
                  <a:pt x="935864" y="2703362"/>
                  <a:pt x="929826" y="2703362"/>
                </a:cubicBezTo>
                <a:cubicBezTo>
                  <a:pt x="911711" y="2980812"/>
                  <a:pt x="594701" y="2913227"/>
                  <a:pt x="594701" y="2923898"/>
                </a:cubicBezTo>
                <a:cubicBezTo>
                  <a:pt x="567529" y="2941684"/>
                  <a:pt x="534318" y="2899000"/>
                  <a:pt x="501108" y="2941684"/>
                </a:cubicBezTo>
                <a:cubicBezTo>
                  <a:pt x="643007" y="3137322"/>
                  <a:pt x="860386" y="3183563"/>
                  <a:pt x="1053610" y="3329402"/>
                </a:cubicBezTo>
                <a:cubicBezTo>
                  <a:pt x="893597" y="3379202"/>
                  <a:pt x="800002" y="3208463"/>
                  <a:pt x="682256" y="3229805"/>
                </a:cubicBezTo>
                <a:cubicBezTo>
                  <a:pt x="624893" y="3283162"/>
                  <a:pt x="796984" y="3368530"/>
                  <a:pt x="630932" y="3393429"/>
                </a:cubicBezTo>
                <a:cubicBezTo>
                  <a:pt x="703390" y="3439672"/>
                  <a:pt x="754716" y="3485914"/>
                  <a:pt x="806041" y="3539269"/>
                </a:cubicBezTo>
                <a:cubicBezTo>
                  <a:pt x="893597" y="3635309"/>
                  <a:pt x="911711" y="3699337"/>
                  <a:pt x="869444" y="3827390"/>
                </a:cubicBezTo>
                <a:cubicBezTo>
                  <a:pt x="842270" y="3912759"/>
                  <a:pt x="803022" y="3991015"/>
                  <a:pt x="839252" y="4090612"/>
                </a:cubicBezTo>
                <a:cubicBezTo>
                  <a:pt x="863405" y="4158196"/>
                  <a:pt x="854347" y="4204438"/>
                  <a:pt x="763774" y="4172424"/>
                </a:cubicBezTo>
                <a:cubicBezTo>
                  <a:pt x="667160" y="4140411"/>
                  <a:pt x="630932" y="4200882"/>
                  <a:pt x="655085" y="4321821"/>
                </a:cubicBezTo>
                <a:cubicBezTo>
                  <a:pt x="670179" y="4400076"/>
                  <a:pt x="655085" y="4424975"/>
                  <a:pt x="588662" y="4414305"/>
                </a:cubicBezTo>
                <a:cubicBezTo>
                  <a:pt x="516204" y="4403633"/>
                  <a:pt x="446764" y="4353835"/>
                  <a:pt x="356189" y="4378734"/>
                </a:cubicBezTo>
                <a:cubicBezTo>
                  <a:pt x="428648" y="4521016"/>
                  <a:pt x="582626" y="4478331"/>
                  <a:pt x="667160" y="4613499"/>
                </a:cubicBezTo>
                <a:cubicBezTo>
                  <a:pt x="567529" y="4613499"/>
                  <a:pt x="489031" y="4613499"/>
                  <a:pt x="416573" y="4585042"/>
                </a:cubicBezTo>
                <a:cubicBezTo>
                  <a:pt x="386381" y="4574373"/>
                  <a:pt x="353170" y="4560144"/>
                  <a:pt x="335056" y="4602828"/>
                </a:cubicBezTo>
                <a:cubicBezTo>
                  <a:pt x="313920" y="4652628"/>
                  <a:pt x="356189" y="4670412"/>
                  <a:pt x="380342" y="4677526"/>
                </a:cubicBezTo>
                <a:cubicBezTo>
                  <a:pt x="449784" y="4702425"/>
                  <a:pt x="504126" y="4759339"/>
                  <a:pt x="564510" y="4805580"/>
                </a:cubicBezTo>
                <a:cubicBezTo>
                  <a:pt x="694332" y="4905177"/>
                  <a:pt x="836233" y="4990547"/>
                  <a:pt x="944922" y="5154171"/>
                </a:cubicBezTo>
                <a:cubicBezTo>
                  <a:pt x="809060" y="5111487"/>
                  <a:pt x="706410" y="5011889"/>
                  <a:pt x="576586" y="4994104"/>
                </a:cubicBezTo>
                <a:cubicBezTo>
                  <a:pt x="688296" y="5143500"/>
                  <a:pt x="830194" y="5243097"/>
                  <a:pt x="963036" y="5353367"/>
                </a:cubicBezTo>
                <a:cubicBezTo>
                  <a:pt x="1002286" y="5385379"/>
                  <a:pt x="1041534" y="5406721"/>
                  <a:pt x="1047572" y="5474306"/>
                </a:cubicBezTo>
                <a:cubicBezTo>
                  <a:pt x="1065688" y="5605917"/>
                  <a:pt x="1113992" y="5712629"/>
                  <a:pt x="1222682" y="5769542"/>
                </a:cubicBezTo>
                <a:cubicBezTo>
                  <a:pt x="1222682" y="5769542"/>
                  <a:pt x="1216644" y="5790884"/>
                  <a:pt x="1213626" y="5801555"/>
                </a:cubicBezTo>
                <a:cubicBezTo>
                  <a:pt x="1147203" y="5805112"/>
                  <a:pt x="1095878" y="5726858"/>
                  <a:pt x="1014361" y="5755314"/>
                </a:cubicBezTo>
                <a:cubicBezTo>
                  <a:pt x="1095878" y="5862025"/>
                  <a:pt x="1162298" y="5954508"/>
                  <a:pt x="1274008" y="6004307"/>
                </a:cubicBezTo>
                <a:cubicBezTo>
                  <a:pt x="1364582" y="6043434"/>
                  <a:pt x="1476290" y="6068335"/>
                  <a:pt x="1542711" y="6196388"/>
                </a:cubicBezTo>
                <a:cubicBezTo>
                  <a:pt x="1467232" y="6221287"/>
                  <a:pt x="1409868" y="6189274"/>
                  <a:pt x="1352504" y="6167932"/>
                </a:cubicBezTo>
                <a:cubicBezTo>
                  <a:pt x="1264950" y="6132361"/>
                  <a:pt x="1177395" y="6093234"/>
                  <a:pt x="1089840" y="6057663"/>
                </a:cubicBezTo>
                <a:cubicBezTo>
                  <a:pt x="1056628" y="6043434"/>
                  <a:pt x="1020400" y="6036320"/>
                  <a:pt x="999266" y="6100347"/>
                </a:cubicBezTo>
                <a:cubicBezTo>
                  <a:pt x="1110974" y="6114575"/>
                  <a:pt x="1177395" y="6199945"/>
                  <a:pt x="1246836" y="6281757"/>
                </a:cubicBezTo>
                <a:cubicBezTo>
                  <a:pt x="1286084" y="6327999"/>
                  <a:pt x="1319295" y="6388469"/>
                  <a:pt x="1388735" y="6367127"/>
                </a:cubicBezTo>
                <a:cubicBezTo>
                  <a:pt x="1424964" y="6356456"/>
                  <a:pt x="1449118" y="6388469"/>
                  <a:pt x="1446099" y="6431153"/>
                </a:cubicBezTo>
                <a:cubicBezTo>
                  <a:pt x="1431002" y="6580550"/>
                  <a:pt x="1518558" y="6630349"/>
                  <a:pt x="1609132" y="6658805"/>
                </a:cubicBezTo>
                <a:cubicBezTo>
                  <a:pt x="1741974" y="6701489"/>
                  <a:pt x="1859720" y="6786859"/>
                  <a:pt x="1983504" y="6858000"/>
                </a:cubicBezTo>
                <a:lnTo>
                  <a:pt x="0" y="685800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96CB3EB0-BF0E-4A39-AC1D-5EDE3D2E9B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0150" y="395478"/>
            <a:ext cx="9791700" cy="6067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407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39"/>
    </mc:Choice>
    <mc:Fallback xmlns="">
      <p:transition spd="slow" advTm="1539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9264BFD-360D-430E-B593-7BC0D00FBD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4538145-ACBA-40C0-AFBD-DE742723D5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0"/>
            <a:ext cx="12191996" cy="6858000"/>
            <a:chOff x="1" y="0"/>
            <a:chExt cx="12191996" cy="6858000"/>
          </a:xfrm>
        </p:grpSpPr>
        <p:sp useBgFill="1">
          <p:nvSpPr>
            <p:cNvPr id="13" name="Rectangle 12">
              <a:extLst>
                <a:ext uri="{FF2B5EF4-FFF2-40B4-BE49-F238E27FC236}">
                  <a16:creationId xmlns:a16="http://schemas.microsoft.com/office/drawing/2014/main" id="{7BAD3960-6DE9-4457-8083-F6FFBD58D7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ltGray">
            <a:xfrm>
              <a:off x="1" y="0"/>
              <a:ext cx="12191996" cy="6858000"/>
            </a:xfrm>
            <a:prstGeom prst="rect">
              <a:avLst/>
            </a:prstGeom>
            <a:ln w="0">
              <a:noFill/>
              <a:prstDash val="solid"/>
              <a:round/>
              <a:headEnd/>
              <a:tailEnd/>
            </a:ln>
          </p:spPr>
          <p:txBody>
            <a:bodyPr rtlCol="0" anchor="ctr"/>
            <a:lstStyle/>
            <a:p>
              <a:pPr algn="ctr" defTabSz="457200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3F5E368-26F9-408D-9C1D-D007FCE0C2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ltGray">
            <a:xfrm>
              <a:off x="1" y="0"/>
              <a:ext cx="12191996" cy="6858000"/>
            </a:xfrm>
            <a:prstGeom prst="rect">
              <a:avLst/>
            </a:prstGeom>
            <a:solidFill>
              <a:schemeClr val="accent1">
                <a:lumMod val="50000"/>
                <a:alpha val="2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rtlCol="0" anchor="ctr"/>
            <a:lstStyle/>
            <a:p>
              <a:pPr algn="ctr" defTabSz="457200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1E1981C6-15DC-CE42-933D-BBA6F93B02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051" y="662400"/>
            <a:ext cx="4516505" cy="149213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400" err="1"/>
              <a:t>Teint</a:t>
            </a:r>
            <a:endParaRPr lang="en-US" sz="440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C49D595-6E11-8F44-84A2-60E7D1E211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5052" y="2286001"/>
            <a:ext cx="4389998" cy="3844800"/>
          </a:xfrm>
        </p:spPr>
        <p:txBody>
          <a:bodyPr vert="horz" lIns="91440" tIns="45720" rIns="91440" bIns="45720" rtlCol="0" anchor="t">
            <a:normAutofit fontScale="85000" lnSpcReduction="10000"/>
          </a:bodyPr>
          <a:lstStyle/>
          <a:p>
            <a:r>
              <a:rPr lang="en-US" sz="2000" dirty="0">
                <a:solidFill>
                  <a:schemeClr val="tx1">
                    <a:alpha val="60000"/>
                  </a:schemeClr>
                </a:solidFill>
                <a:cs typeface="Calibri"/>
              </a:rPr>
              <a:t>"</a:t>
            </a:r>
            <a:r>
              <a:rPr lang="en-US" sz="1900" dirty="0">
                <a:solidFill>
                  <a:schemeClr val="tx1">
                    <a:alpha val="60000"/>
                  </a:schemeClr>
                </a:solidFill>
                <a:latin typeface="Abadi" panose="020B0604020104020204" pitchFamily="34" charset="0"/>
                <a:cs typeface="Calibri"/>
              </a:rPr>
              <a:t>Telle la </a:t>
            </a:r>
            <a:r>
              <a:rPr lang="en-US" sz="1900" dirty="0" err="1">
                <a:solidFill>
                  <a:schemeClr val="tx1">
                    <a:alpha val="60000"/>
                  </a:schemeClr>
                </a:solidFill>
                <a:latin typeface="Abadi" panose="020B0604020104020204" pitchFamily="34" charset="0"/>
                <a:cs typeface="Calibri"/>
              </a:rPr>
              <a:t>rosée</a:t>
            </a:r>
            <a:r>
              <a:rPr lang="en-US" sz="1900" dirty="0">
                <a:solidFill>
                  <a:schemeClr val="tx1">
                    <a:alpha val="60000"/>
                  </a:schemeClr>
                </a:solidFill>
                <a:latin typeface="Abadi" panose="020B0604020104020204" pitchFamily="34" charset="0"/>
                <a:cs typeface="Calibri"/>
              </a:rPr>
              <a:t> du matin,</a:t>
            </a:r>
          </a:p>
          <a:p>
            <a:r>
              <a:rPr lang="en-US" sz="1900" dirty="0">
                <a:solidFill>
                  <a:schemeClr val="tx1">
                    <a:alpha val="60000"/>
                  </a:schemeClr>
                </a:solidFill>
                <a:latin typeface="Abadi" panose="020B0604020104020204" pitchFamily="34" charset="0"/>
                <a:cs typeface="Calibri"/>
              </a:rPr>
              <a:t>Le parfum des fleurs entre </a:t>
            </a:r>
            <a:r>
              <a:rPr lang="en-US" sz="1900" dirty="0" err="1">
                <a:solidFill>
                  <a:schemeClr val="tx1">
                    <a:alpha val="60000"/>
                  </a:schemeClr>
                </a:solidFill>
                <a:latin typeface="Abadi" panose="020B0604020104020204" pitchFamily="34" charset="0"/>
                <a:cs typeface="Calibri"/>
              </a:rPr>
              <a:t>mes</a:t>
            </a:r>
            <a:r>
              <a:rPr lang="en-US" sz="1900" dirty="0">
                <a:solidFill>
                  <a:schemeClr val="tx1">
                    <a:alpha val="60000"/>
                  </a:schemeClr>
                </a:solidFill>
                <a:latin typeface="Abadi" panose="020B0604020104020204" pitchFamily="34" charset="0"/>
                <a:cs typeface="Calibri"/>
              </a:rPr>
              <a:t> mains</a:t>
            </a:r>
            <a:endParaRPr lang="en-US" sz="1900" dirty="0">
              <a:solidFill>
                <a:srgbClr val="000000">
                  <a:alpha val="60000"/>
                </a:srgbClr>
              </a:solidFill>
              <a:latin typeface="Abadi" panose="020B0604020104020204" pitchFamily="34" charset="0"/>
              <a:cs typeface="Calibri"/>
            </a:endParaRPr>
          </a:p>
          <a:p>
            <a:r>
              <a:rPr lang="en-US" sz="1900" dirty="0">
                <a:solidFill>
                  <a:schemeClr val="tx1">
                    <a:alpha val="60000"/>
                  </a:schemeClr>
                </a:solidFill>
                <a:latin typeface="Abadi" panose="020B0604020104020204" pitchFamily="34" charset="0"/>
                <a:cs typeface="Calibri"/>
              </a:rPr>
              <a:t>Les </a:t>
            </a:r>
            <a:r>
              <a:rPr lang="en-US" sz="1900" dirty="0" err="1">
                <a:solidFill>
                  <a:schemeClr val="tx1">
                    <a:alpha val="60000"/>
                  </a:schemeClr>
                </a:solidFill>
                <a:latin typeface="Abadi" panose="020B0604020104020204" pitchFamily="34" charset="0"/>
                <a:cs typeface="Calibri"/>
              </a:rPr>
              <a:t>pétales</a:t>
            </a:r>
            <a:r>
              <a:rPr lang="en-US" sz="1900" dirty="0">
                <a:solidFill>
                  <a:schemeClr val="tx1">
                    <a:alpha val="60000"/>
                  </a:schemeClr>
                </a:solidFill>
                <a:latin typeface="Abadi" panose="020B0604020104020204" pitchFamily="34" charset="0"/>
                <a:cs typeface="Calibri"/>
              </a:rPr>
              <a:t> </a:t>
            </a:r>
            <a:r>
              <a:rPr lang="en-US" sz="1900" dirty="0" err="1">
                <a:solidFill>
                  <a:schemeClr val="tx1">
                    <a:alpha val="60000"/>
                  </a:schemeClr>
                </a:solidFill>
                <a:latin typeface="Abadi" panose="020B0604020104020204" pitchFamily="34" charset="0"/>
                <a:cs typeface="Calibri"/>
              </a:rPr>
              <a:t>telles</a:t>
            </a:r>
            <a:r>
              <a:rPr lang="en-US" sz="1900" dirty="0">
                <a:solidFill>
                  <a:schemeClr val="tx1">
                    <a:alpha val="60000"/>
                  </a:schemeClr>
                </a:solidFill>
                <a:latin typeface="Abadi" panose="020B0604020104020204" pitchFamily="34" charset="0"/>
                <a:cs typeface="Calibri"/>
              </a:rPr>
              <a:t> les plumes roses </a:t>
            </a:r>
            <a:r>
              <a:rPr lang="en-US" sz="1900" dirty="0" err="1">
                <a:solidFill>
                  <a:schemeClr val="tx1">
                    <a:alpha val="60000"/>
                  </a:schemeClr>
                </a:solidFill>
                <a:latin typeface="Abadi" panose="020B0604020104020204" pitchFamily="34" charset="0"/>
                <a:cs typeface="Calibri"/>
              </a:rPr>
              <a:t>évident</a:t>
            </a:r>
            <a:endParaRPr lang="en-US" sz="1900" dirty="0" err="1">
              <a:solidFill>
                <a:srgbClr val="000000">
                  <a:alpha val="60000"/>
                </a:srgbClr>
              </a:solidFill>
              <a:latin typeface="Abadi" panose="020B0604020104020204" pitchFamily="34" charset="0"/>
              <a:cs typeface="Calibri"/>
            </a:endParaRPr>
          </a:p>
          <a:p>
            <a:r>
              <a:rPr lang="en-US" sz="1900" dirty="0">
                <a:solidFill>
                  <a:schemeClr val="tx1">
                    <a:alpha val="60000"/>
                  </a:schemeClr>
                </a:solidFill>
                <a:latin typeface="Abadi" panose="020B0604020104020204" pitchFamily="34" charset="0"/>
                <a:cs typeface="Calibri"/>
              </a:rPr>
              <a:t>Qui </a:t>
            </a:r>
            <a:r>
              <a:rPr lang="en-US" sz="1900" dirty="0" err="1">
                <a:solidFill>
                  <a:schemeClr val="tx1">
                    <a:alpha val="60000"/>
                  </a:schemeClr>
                </a:solidFill>
                <a:latin typeface="Abadi" panose="020B0604020104020204" pitchFamily="34" charset="0"/>
                <a:cs typeface="Calibri"/>
              </a:rPr>
              <a:t>s'assemblent</a:t>
            </a:r>
            <a:r>
              <a:rPr lang="en-US" sz="1900" dirty="0">
                <a:solidFill>
                  <a:schemeClr val="tx1">
                    <a:alpha val="60000"/>
                  </a:schemeClr>
                </a:solidFill>
                <a:latin typeface="Abadi" panose="020B0604020104020204" pitchFamily="34" charset="0"/>
                <a:cs typeface="Calibri"/>
              </a:rPr>
              <a:t> </a:t>
            </a:r>
            <a:r>
              <a:rPr lang="en-US" sz="1900" dirty="0" err="1">
                <a:solidFill>
                  <a:schemeClr val="tx1">
                    <a:alpha val="60000"/>
                  </a:schemeClr>
                </a:solidFill>
                <a:latin typeface="Abadi" panose="020B0604020104020204" pitchFamily="34" charset="0"/>
                <a:cs typeface="Calibri"/>
              </a:rPr>
              <a:t>en</a:t>
            </a:r>
            <a:r>
              <a:rPr lang="en-US" sz="1900" dirty="0">
                <a:solidFill>
                  <a:schemeClr val="tx1">
                    <a:alpha val="60000"/>
                  </a:schemeClr>
                </a:solidFill>
                <a:latin typeface="Abadi" panose="020B0604020104020204" pitchFamily="34" charset="0"/>
                <a:cs typeface="Calibri"/>
              </a:rPr>
              <a:t>  </a:t>
            </a:r>
            <a:r>
              <a:rPr lang="en-US" sz="1900" dirty="0" err="1">
                <a:solidFill>
                  <a:schemeClr val="tx1">
                    <a:alpha val="60000"/>
                  </a:schemeClr>
                </a:solidFill>
                <a:latin typeface="Abadi" panose="020B0604020104020204" pitchFamily="34" charset="0"/>
                <a:cs typeface="Calibri"/>
              </a:rPr>
              <a:t>une</a:t>
            </a:r>
            <a:r>
              <a:rPr lang="en-US" sz="1900" dirty="0">
                <a:solidFill>
                  <a:schemeClr val="tx1">
                    <a:alpha val="60000"/>
                  </a:schemeClr>
                </a:solidFill>
                <a:latin typeface="Abadi" panose="020B0604020104020204" pitchFamily="34" charset="0"/>
                <a:cs typeface="Calibri"/>
              </a:rPr>
              <a:t> </a:t>
            </a:r>
            <a:r>
              <a:rPr lang="en-US" sz="1900" dirty="0" err="1">
                <a:solidFill>
                  <a:schemeClr val="tx1">
                    <a:alpha val="60000"/>
                  </a:schemeClr>
                </a:solidFill>
                <a:latin typeface="Abadi" panose="020B0604020104020204" pitchFamily="34" charset="0"/>
                <a:cs typeface="Calibri"/>
              </a:rPr>
              <a:t>seulle</a:t>
            </a:r>
            <a:r>
              <a:rPr lang="en-US" sz="1900" dirty="0">
                <a:solidFill>
                  <a:schemeClr val="tx1">
                    <a:alpha val="60000"/>
                  </a:schemeClr>
                </a:solidFill>
                <a:latin typeface="Abadi" panose="020B0604020104020204" pitchFamily="34" charset="0"/>
                <a:cs typeface="Calibri"/>
              </a:rPr>
              <a:t> </a:t>
            </a:r>
            <a:r>
              <a:rPr lang="en-US" sz="1900" dirty="0" err="1">
                <a:solidFill>
                  <a:schemeClr val="tx1">
                    <a:alpha val="60000"/>
                  </a:schemeClr>
                </a:solidFill>
                <a:latin typeface="Abadi" panose="020B0604020104020204" pitchFamily="34" charset="0"/>
                <a:cs typeface="Calibri"/>
              </a:rPr>
              <a:t>chrysalide</a:t>
            </a:r>
            <a:r>
              <a:rPr lang="en-US" sz="1900" dirty="0">
                <a:solidFill>
                  <a:schemeClr val="tx1">
                    <a:alpha val="60000"/>
                  </a:schemeClr>
                </a:solidFill>
                <a:latin typeface="Abadi" panose="020B0604020104020204" pitchFamily="34" charset="0"/>
                <a:cs typeface="Calibri"/>
              </a:rPr>
              <a:t>.</a:t>
            </a:r>
          </a:p>
          <a:p>
            <a:r>
              <a:rPr lang="en-US" sz="1900" dirty="0" err="1">
                <a:solidFill>
                  <a:schemeClr val="tx1">
                    <a:alpha val="60000"/>
                  </a:schemeClr>
                </a:solidFill>
                <a:latin typeface="Abadi" panose="020B0604020104020204" pitchFamily="34" charset="0"/>
                <a:cs typeface="Calibri"/>
              </a:rPr>
              <a:t>Même</a:t>
            </a:r>
            <a:r>
              <a:rPr lang="en-US" sz="1900" dirty="0">
                <a:solidFill>
                  <a:schemeClr val="tx1">
                    <a:alpha val="60000"/>
                  </a:schemeClr>
                </a:solidFill>
                <a:latin typeface="Abadi" panose="020B0604020104020204" pitchFamily="34" charset="0"/>
                <a:cs typeface="Calibri"/>
              </a:rPr>
              <a:t> les </a:t>
            </a:r>
            <a:r>
              <a:rPr lang="en-US" sz="1900" dirty="0" err="1">
                <a:solidFill>
                  <a:schemeClr val="tx1">
                    <a:alpha val="60000"/>
                  </a:schemeClr>
                </a:solidFill>
                <a:latin typeface="Abadi" panose="020B0604020104020204" pitchFamily="34" charset="0"/>
                <a:cs typeface="Calibri"/>
              </a:rPr>
              <a:t>merveilles</a:t>
            </a:r>
            <a:r>
              <a:rPr lang="en-US" sz="1900" dirty="0">
                <a:solidFill>
                  <a:schemeClr val="tx1">
                    <a:alpha val="60000"/>
                  </a:schemeClr>
                </a:solidFill>
                <a:latin typeface="Abadi" panose="020B0604020104020204" pitchFamily="34" charset="0"/>
                <a:cs typeface="Calibri"/>
              </a:rPr>
              <a:t> </a:t>
            </a:r>
            <a:r>
              <a:rPr lang="en-US" sz="1900" dirty="0" err="1">
                <a:solidFill>
                  <a:schemeClr val="tx1">
                    <a:alpha val="60000"/>
                  </a:schemeClr>
                </a:solidFill>
                <a:latin typeface="Abadi" panose="020B0604020104020204" pitchFamily="34" charset="0"/>
                <a:cs typeface="Calibri"/>
              </a:rPr>
              <a:t>ont</a:t>
            </a:r>
            <a:r>
              <a:rPr lang="en-US" sz="1900" dirty="0">
                <a:solidFill>
                  <a:schemeClr val="tx1">
                    <a:alpha val="60000"/>
                  </a:schemeClr>
                </a:solidFill>
                <a:latin typeface="Abadi" panose="020B0604020104020204" pitchFamily="34" charset="0"/>
                <a:cs typeface="Calibri"/>
              </a:rPr>
              <a:t> </a:t>
            </a:r>
            <a:r>
              <a:rPr lang="en-US" sz="1900" dirty="0" err="1">
                <a:solidFill>
                  <a:schemeClr val="tx1">
                    <a:alpha val="60000"/>
                  </a:schemeClr>
                </a:solidFill>
                <a:latin typeface="Abadi" panose="020B0604020104020204" pitchFamily="34" charset="0"/>
                <a:cs typeface="Calibri"/>
              </a:rPr>
              <a:t>leurs</a:t>
            </a:r>
            <a:r>
              <a:rPr lang="en-US" sz="1900" dirty="0">
                <a:solidFill>
                  <a:schemeClr val="tx1">
                    <a:alpha val="60000"/>
                  </a:schemeClr>
                </a:solidFill>
                <a:latin typeface="Abadi" panose="020B0604020104020204" pitchFamily="34" charset="0"/>
                <a:cs typeface="Calibri"/>
              </a:rPr>
              <a:t> parts </a:t>
            </a:r>
            <a:r>
              <a:rPr lang="en-US" sz="1900" dirty="0" err="1">
                <a:solidFill>
                  <a:schemeClr val="tx1">
                    <a:alpha val="60000"/>
                  </a:schemeClr>
                </a:solidFill>
                <a:latin typeface="Abadi" panose="020B0604020104020204" pitchFamily="34" charset="0"/>
                <a:cs typeface="Calibri"/>
              </a:rPr>
              <a:t>d'ombre</a:t>
            </a:r>
            <a:r>
              <a:rPr lang="en-US" sz="1900" dirty="0">
                <a:solidFill>
                  <a:schemeClr val="tx1">
                    <a:alpha val="60000"/>
                  </a:schemeClr>
                </a:solidFill>
                <a:latin typeface="Abadi" panose="020B0604020104020204" pitchFamily="34" charset="0"/>
                <a:cs typeface="Calibri"/>
              </a:rPr>
              <a:t>, </a:t>
            </a:r>
          </a:p>
          <a:p>
            <a:r>
              <a:rPr lang="en-US" sz="1900" dirty="0" err="1">
                <a:solidFill>
                  <a:schemeClr val="tx1">
                    <a:alpha val="60000"/>
                  </a:schemeClr>
                </a:solidFill>
                <a:latin typeface="Abadi" panose="020B0604020104020204" pitchFamily="34" charset="0"/>
                <a:cs typeface="Calibri"/>
              </a:rPr>
              <a:t>Ces</a:t>
            </a:r>
            <a:r>
              <a:rPr lang="en-US" sz="1900" dirty="0">
                <a:solidFill>
                  <a:schemeClr val="tx1">
                    <a:alpha val="60000"/>
                  </a:schemeClr>
                </a:solidFill>
                <a:latin typeface="Abadi" panose="020B0604020104020204" pitchFamily="34" charset="0"/>
                <a:cs typeface="Calibri"/>
              </a:rPr>
              <a:t> tiges </a:t>
            </a:r>
            <a:r>
              <a:rPr lang="en-US" sz="1900" dirty="0" err="1">
                <a:solidFill>
                  <a:schemeClr val="tx1">
                    <a:alpha val="60000"/>
                  </a:schemeClr>
                </a:solidFill>
                <a:latin typeface="Abadi" panose="020B0604020104020204" pitchFamily="34" charset="0"/>
                <a:cs typeface="Calibri"/>
              </a:rPr>
              <a:t>épineuses</a:t>
            </a:r>
            <a:r>
              <a:rPr lang="en-US" sz="1900" dirty="0">
                <a:solidFill>
                  <a:schemeClr val="tx1">
                    <a:alpha val="60000"/>
                  </a:schemeClr>
                </a:solidFill>
                <a:latin typeface="Abadi" panose="020B0604020104020204" pitchFamily="34" charset="0"/>
                <a:cs typeface="Calibri"/>
              </a:rPr>
              <a:t> qui </a:t>
            </a:r>
            <a:r>
              <a:rPr lang="en-US" sz="1900" dirty="0" err="1">
                <a:solidFill>
                  <a:schemeClr val="tx1">
                    <a:alpha val="60000"/>
                  </a:schemeClr>
                </a:solidFill>
                <a:latin typeface="Abadi" panose="020B0604020104020204" pitchFamily="34" charset="0"/>
                <a:cs typeface="Calibri"/>
              </a:rPr>
              <a:t>l'encombre</a:t>
            </a:r>
            <a:r>
              <a:rPr lang="en-US" sz="1900" dirty="0">
                <a:solidFill>
                  <a:schemeClr val="tx1">
                    <a:alpha val="60000"/>
                  </a:schemeClr>
                </a:solidFill>
                <a:latin typeface="Abadi" panose="020B0604020104020204" pitchFamily="34" charset="0"/>
                <a:cs typeface="Calibri"/>
              </a:rPr>
              <a:t> </a:t>
            </a:r>
          </a:p>
          <a:p>
            <a:r>
              <a:rPr lang="en-US" sz="1900" dirty="0" err="1">
                <a:solidFill>
                  <a:srgbClr val="000000">
                    <a:alpha val="60000"/>
                  </a:srgbClr>
                </a:solidFill>
                <a:latin typeface="Abadi" panose="020B0604020104020204" pitchFamily="34" charset="0"/>
                <a:cs typeface="Calibri"/>
              </a:rPr>
              <a:t>Laissent</a:t>
            </a:r>
            <a:r>
              <a:rPr lang="en-US" sz="1900" dirty="0">
                <a:solidFill>
                  <a:srgbClr val="000000">
                    <a:alpha val="60000"/>
                  </a:srgbClr>
                </a:solidFill>
                <a:latin typeface="Abadi" panose="020B0604020104020204" pitchFamily="34" charset="0"/>
                <a:cs typeface="Calibri"/>
              </a:rPr>
              <a:t> place à un </a:t>
            </a:r>
            <a:r>
              <a:rPr lang="en-US" sz="1900" dirty="0" err="1">
                <a:solidFill>
                  <a:srgbClr val="000000">
                    <a:alpha val="60000"/>
                  </a:srgbClr>
                </a:solidFill>
                <a:latin typeface="Abadi" panose="020B0604020104020204" pitchFamily="34" charset="0"/>
                <a:cs typeface="Calibri"/>
              </a:rPr>
              <a:t>hamac</a:t>
            </a:r>
            <a:r>
              <a:rPr lang="en-US" sz="1900" dirty="0">
                <a:solidFill>
                  <a:srgbClr val="000000">
                    <a:alpha val="60000"/>
                  </a:srgbClr>
                </a:solidFill>
                <a:latin typeface="Abadi" panose="020B0604020104020204" pitchFamily="34" charset="0"/>
                <a:cs typeface="Calibri"/>
              </a:rPr>
              <a:t> de </a:t>
            </a:r>
            <a:r>
              <a:rPr lang="en-US" sz="1900" dirty="0" err="1">
                <a:solidFill>
                  <a:srgbClr val="000000">
                    <a:alpha val="60000"/>
                  </a:srgbClr>
                </a:solidFill>
                <a:latin typeface="Abadi" panose="020B0604020104020204" pitchFamily="34" charset="0"/>
                <a:cs typeface="Calibri"/>
              </a:rPr>
              <a:t>décombre</a:t>
            </a:r>
            <a:r>
              <a:rPr lang="en-US" sz="1900" dirty="0">
                <a:solidFill>
                  <a:srgbClr val="000000">
                    <a:alpha val="60000"/>
                  </a:srgbClr>
                </a:solidFill>
                <a:latin typeface="Abadi" panose="020B0604020104020204" pitchFamily="34" charset="0"/>
                <a:cs typeface="Calibri"/>
              </a:rPr>
              <a:t>.</a:t>
            </a:r>
          </a:p>
          <a:p>
            <a:r>
              <a:rPr lang="en-US" sz="1900" dirty="0" err="1">
                <a:solidFill>
                  <a:srgbClr val="000000">
                    <a:alpha val="60000"/>
                  </a:srgbClr>
                </a:solidFill>
                <a:latin typeface="Abadi" panose="020B0604020104020204" pitchFamily="34" charset="0"/>
                <a:cs typeface="Calibri"/>
              </a:rPr>
              <a:t>L'hiver</a:t>
            </a:r>
            <a:r>
              <a:rPr lang="en-US" sz="1900" dirty="0">
                <a:solidFill>
                  <a:srgbClr val="000000">
                    <a:alpha val="60000"/>
                  </a:srgbClr>
                </a:solidFill>
                <a:latin typeface="Abadi" panose="020B0604020104020204" pitchFamily="34" charset="0"/>
                <a:cs typeface="Calibri"/>
              </a:rPr>
              <a:t> </a:t>
            </a:r>
            <a:r>
              <a:rPr lang="en-US" sz="1900" dirty="0" err="1">
                <a:solidFill>
                  <a:srgbClr val="000000">
                    <a:alpha val="60000"/>
                  </a:srgbClr>
                </a:solidFill>
                <a:latin typeface="Abadi" panose="020B0604020104020204" pitchFamily="34" charset="0"/>
                <a:cs typeface="Calibri"/>
              </a:rPr>
              <a:t>prend</a:t>
            </a:r>
            <a:r>
              <a:rPr lang="en-US" sz="1900" dirty="0">
                <a:solidFill>
                  <a:srgbClr val="000000">
                    <a:alpha val="60000"/>
                  </a:srgbClr>
                </a:solidFill>
                <a:latin typeface="Abadi" panose="020B0604020104020204" pitchFamily="34" charset="0"/>
                <a:cs typeface="Calibri"/>
              </a:rPr>
              <a:t> </a:t>
            </a:r>
            <a:r>
              <a:rPr lang="en-US" sz="1900" dirty="0" err="1">
                <a:solidFill>
                  <a:srgbClr val="000000">
                    <a:alpha val="60000"/>
                  </a:srgbClr>
                </a:solidFill>
                <a:latin typeface="Abadi" panose="020B0604020104020204" pitchFamily="34" charset="0"/>
                <a:cs typeface="Calibri"/>
              </a:rPr>
              <a:t>sa</a:t>
            </a:r>
            <a:r>
              <a:rPr lang="en-US" sz="1900" dirty="0">
                <a:solidFill>
                  <a:srgbClr val="000000">
                    <a:alpha val="60000"/>
                  </a:srgbClr>
                </a:solidFill>
                <a:latin typeface="Abadi" panose="020B0604020104020204" pitchFamily="34" charset="0"/>
                <a:cs typeface="Calibri"/>
              </a:rPr>
              <a:t> place et </a:t>
            </a:r>
            <a:r>
              <a:rPr lang="en-US" sz="1900" dirty="0" err="1">
                <a:solidFill>
                  <a:srgbClr val="000000">
                    <a:alpha val="60000"/>
                  </a:srgbClr>
                </a:solidFill>
                <a:latin typeface="Abadi" panose="020B0604020104020204" pitchFamily="34" charset="0"/>
                <a:cs typeface="Calibri"/>
              </a:rPr>
              <a:t>l'effondre</a:t>
            </a:r>
            <a:endParaRPr lang="en-US" sz="1900" dirty="0">
              <a:solidFill>
                <a:srgbClr val="000000">
                  <a:alpha val="60000"/>
                </a:srgbClr>
              </a:solidFill>
              <a:latin typeface="Abadi" panose="020B0604020104020204" pitchFamily="34" charset="0"/>
              <a:cs typeface="Calibri"/>
            </a:endParaRPr>
          </a:p>
          <a:p>
            <a:r>
              <a:rPr lang="en-US" sz="1900" dirty="0">
                <a:solidFill>
                  <a:srgbClr val="000000">
                    <a:alpha val="60000"/>
                  </a:srgbClr>
                </a:solidFill>
                <a:latin typeface="Abadi" panose="020B0604020104020204" pitchFamily="34" charset="0"/>
                <a:cs typeface="Calibri"/>
              </a:rPr>
              <a:t>Mais </a:t>
            </a:r>
            <a:r>
              <a:rPr lang="en-US" sz="1900" dirty="0" err="1">
                <a:solidFill>
                  <a:srgbClr val="000000">
                    <a:alpha val="60000"/>
                  </a:srgbClr>
                </a:solidFill>
                <a:latin typeface="Abadi" panose="020B0604020104020204" pitchFamily="34" charset="0"/>
                <a:cs typeface="Calibri"/>
              </a:rPr>
              <a:t>comme</a:t>
            </a:r>
            <a:r>
              <a:rPr lang="en-US" sz="1900" dirty="0">
                <a:solidFill>
                  <a:srgbClr val="000000">
                    <a:alpha val="60000"/>
                  </a:srgbClr>
                </a:solidFill>
                <a:latin typeface="Abadi" panose="020B0604020104020204" pitchFamily="34" charset="0"/>
                <a:cs typeface="Calibri"/>
              </a:rPr>
              <a:t> un </a:t>
            </a:r>
            <a:r>
              <a:rPr lang="en-US" sz="1900" dirty="0" err="1">
                <a:solidFill>
                  <a:srgbClr val="000000">
                    <a:alpha val="60000"/>
                  </a:srgbClr>
                </a:solidFill>
                <a:latin typeface="Abadi" panose="020B0604020104020204" pitchFamily="34" charset="0"/>
                <a:cs typeface="Calibri"/>
              </a:rPr>
              <a:t>phénix</a:t>
            </a:r>
            <a:r>
              <a:rPr lang="en-US" sz="1900" dirty="0">
                <a:solidFill>
                  <a:srgbClr val="000000">
                    <a:alpha val="60000"/>
                  </a:srgbClr>
                </a:solidFill>
                <a:latin typeface="Abadi" panose="020B0604020104020204" pitchFamily="34" charset="0"/>
                <a:cs typeface="Calibri"/>
              </a:rPr>
              <a:t>,</a:t>
            </a:r>
          </a:p>
          <a:p>
            <a:r>
              <a:rPr lang="en-US" sz="1900" dirty="0">
                <a:solidFill>
                  <a:srgbClr val="000000">
                    <a:alpha val="60000"/>
                  </a:srgbClr>
                </a:solidFill>
                <a:latin typeface="Abadi" panose="020B0604020104020204" pitchFamily="34" charset="0"/>
                <a:cs typeface="Calibri"/>
              </a:rPr>
              <a:t>La rose </a:t>
            </a:r>
            <a:r>
              <a:rPr lang="en-US" sz="1900" dirty="0" err="1">
                <a:solidFill>
                  <a:srgbClr val="000000">
                    <a:alpha val="60000"/>
                  </a:srgbClr>
                </a:solidFill>
                <a:latin typeface="Abadi" panose="020B0604020104020204" pitchFamily="34" charset="0"/>
                <a:cs typeface="Calibri"/>
              </a:rPr>
              <a:t>reprend</a:t>
            </a:r>
            <a:r>
              <a:rPr lang="en-US" sz="1900" dirty="0">
                <a:solidFill>
                  <a:srgbClr val="000000">
                    <a:alpha val="60000"/>
                  </a:srgbClr>
                </a:solidFill>
                <a:latin typeface="Abadi" panose="020B0604020104020204" pitchFamily="34" charset="0"/>
                <a:cs typeface="Calibri"/>
              </a:rPr>
              <a:t> la </a:t>
            </a:r>
            <a:r>
              <a:rPr lang="en-US" sz="1900" dirty="0" err="1">
                <a:solidFill>
                  <a:srgbClr val="000000">
                    <a:alpha val="60000"/>
                  </a:srgbClr>
                </a:solidFill>
                <a:latin typeface="Abadi" panose="020B0604020104020204" pitchFamily="34" charset="0"/>
                <a:cs typeface="Calibri"/>
              </a:rPr>
              <a:t>splendeur</a:t>
            </a:r>
            <a:r>
              <a:rPr lang="en-US" sz="1900" dirty="0">
                <a:solidFill>
                  <a:srgbClr val="000000">
                    <a:alpha val="60000"/>
                  </a:srgbClr>
                </a:solidFill>
                <a:latin typeface="Abadi" panose="020B0604020104020204" pitchFamily="34" charset="0"/>
                <a:cs typeface="Calibri"/>
              </a:rPr>
              <a:t> d'un </a:t>
            </a:r>
            <a:r>
              <a:rPr lang="en-US" sz="1900" dirty="0" err="1">
                <a:solidFill>
                  <a:srgbClr val="000000">
                    <a:alpha val="60000"/>
                  </a:srgbClr>
                </a:solidFill>
                <a:latin typeface="Abadi" panose="020B0604020104020204" pitchFamily="34" charset="0"/>
                <a:cs typeface="Calibri"/>
              </a:rPr>
              <a:t>odalixe</a:t>
            </a:r>
            <a:r>
              <a:rPr lang="en-US" sz="1900" dirty="0">
                <a:solidFill>
                  <a:srgbClr val="000000">
                    <a:alpha val="60000"/>
                  </a:srgbClr>
                </a:solidFill>
                <a:latin typeface="Abadi" panose="020B0604020104020204" pitchFamily="34" charset="0"/>
                <a:cs typeface="Calibri"/>
              </a:rPr>
              <a:t> "</a:t>
            </a:r>
          </a:p>
          <a:p>
            <a:r>
              <a:rPr lang="en-US" sz="1900" dirty="0">
                <a:solidFill>
                  <a:srgbClr val="000000">
                    <a:alpha val="60000"/>
                  </a:srgbClr>
                </a:solidFill>
                <a:latin typeface="Abadi" panose="020B0604020104020204" pitchFamily="34" charset="0"/>
                <a:cs typeface="Calibri"/>
              </a:rPr>
              <a:t>Maël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00">
                  <a:alpha val="60000"/>
                </a:srgbClr>
              </a:solidFill>
              <a:cs typeface="Calibri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F249C1C3-EBDE-4C27-BD12-A6AE40A4D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87375" y="0"/>
            <a:ext cx="6404625" cy="6373368"/>
          </a:xfrm>
          <a:custGeom>
            <a:avLst/>
            <a:gdLst>
              <a:gd name="connsiteX0" fmla="*/ 353272 w 6404625"/>
              <a:gd name="connsiteY0" fmla="*/ 0 h 6373368"/>
              <a:gd name="connsiteX1" fmla="*/ 6404625 w 6404625"/>
              <a:gd name="connsiteY1" fmla="*/ 0 h 6373368"/>
              <a:gd name="connsiteX2" fmla="*/ 6404625 w 6404625"/>
              <a:gd name="connsiteY2" fmla="*/ 6008204 h 6373368"/>
              <a:gd name="connsiteX3" fmla="*/ 6374459 w 6404625"/>
              <a:gd name="connsiteY3" fmla="*/ 6023890 h 6373368"/>
              <a:gd name="connsiteX4" fmla="*/ 6290584 w 6404625"/>
              <a:gd name="connsiteY4" fmla="*/ 6049055 h 6373368"/>
              <a:gd name="connsiteX5" fmla="*/ 6203913 w 6404625"/>
              <a:gd name="connsiteY5" fmla="*/ 6060237 h 6373368"/>
              <a:gd name="connsiteX6" fmla="*/ 6114448 w 6404625"/>
              <a:gd name="connsiteY6" fmla="*/ 6063033 h 6373368"/>
              <a:gd name="connsiteX7" fmla="*/ 6019391 w 6404625"/>
              <a:gd name="connsiteY7" fmla="*/ 6054644 h 6373368"/>
              <a:gd name="connsiteX8" fmla="*/ 5924332 w 6404625"/>
              <a:gd name="connsiteY8" fmla="*/ 6043462 h 6373368"/>
              <a:gd name="connsiteX9" fmla="*/ 5829275 w 6404625"/>
              <a:gd name="connsiteY9" fmla="*/ 6029482 h 6373368"/>
              <a:gd name="connsiteX10" fmla="*/ 5734216 w 6404625"/>
              <a:gd name="connsiteY10" fmla="*/ 6018300 h 6373368"/>
              <a:gd name="connsiteX11" fmla="*/ 5639159 w 6404625"/>
              <a:gd name="connsiteY11" fmla="*/ 6012708 h 6373368"/>
              <a:gd name="connsiteX12" fmla="*/ 5546898 w 6404625"/>
              <a:gd name="connsiteY12" fmla="*/ 6012708 h 6373368"/>
              <a:gd name="connsiteX13" fmla="*/ 5460227 w 6404625"/>
              <a:gd name="connsiteY13" fmla="*/ 6023890 h 6373368"/>
              <a:gd name="connsiteX14" fmla="*/ 5370760 w 6404625"/>
              <a:gd name="connsiteY14" fmla="*/ 6046258 h 6373368"/>
              <a:gd name="connsiteX15" fmla="*/ 5289681 w 6404625"/>
              <a:gd name="connsiteY15" fmla="*/ 6079807 h 6373368"/>
              <a:gd name="connsiteX16" fmla="*/ 5205808 w 6404625"/>
              <a:gd name="connsiteY16" fmla="*/ 6124541 h 6373368"/>
              <a:gd name="connsiteX17" fmla="*/ 5121933 w 6404625"/>
              <a:gd name="connsiteY17" fmla="*/ 6169276 h 6373368"/>
              <a:gd name="connsiteX18" fmla="*/ 5038061 w 6404625"/>
              <a:gd name="connsiteY18" fmla="*/ 6219598 h 6373368"/>
              <a:gd name="connsiteX19" fmla="*/ 4956981 w 6404625"/>
              <a:gd name="connsiteY19" fmla="*/ 6267129 h 6373368"/>
              <a:gd name="connsiteX20" fmla="*/ 4870311 w 6404625"/>
              <a:gd name="connsiteY20" fmla="*/ 6309065 h 6373368"/>
              <a:gd name="connsiteX21" fmla="*/ 4786435 w 6404625"/>
              <a:gd name="connsiteY21" fmla="*/ 6342614 h 6373368"/>
              <a:gd name="connsiteX22" fmla="*/ 4699765 w 6404625"/>
              <a:gd name="connsiteY22" fmla="*/ 6364982 h 6373368"/>
              <a:gd name="connsiteX23" fmla="*/ 4610299 w 6404625"/>
              <a:gd name="connsiteY23" fmla="*/ 6373368 h 6373368"/>
              <a:gd name="connsiteX24" fmla="*/ 4520833 w 6404625"/>
              <a:gd name="connsiteY24" fmla="*/ 6364982 h 6373368"/>
              <a:gd name="connsiteX25" fmla="*/ 4434163 w 6404625"/>
              <a:gd name="connsiteY25" fmla="*/ 6342614 h 6373368"/>
              <a:gd name="connsiteX26" fmla="*/ 4350289 w 6404625"/>
              <a:gd name="connsiteY26" fmla="*/ 6309065 h 6373368"/>
              <a:gd name="connsiteX27" fmla="*/ 4263617 w 6404625"/>
              <a:gd name="connsiteY27" fmla="*/ 6267129 h 6373368"/>
              <a:gd name="connsiteX28" fmla="*/ 4182539 w 6404625"/>
              <a:gd name="connsiteY28" fmla="*/ 6219598 h 6373368"/>
              <a:gd name="connsiteX29" fmla="*/ 4098666 w 6404625"/>
              <a:gd name="connsiteY29" fmla="*/ 6169276 h 6373368"/>
              <a:gd name="connsiteX30" fmla="*/ 4014791 w 6404625"/>
              <a:gd name="connsiteY30" fmla="*/ 6124541 h 6373368"/>
              <a:gd name="connsiteX31" fmla="*/ 3930916 w 6404625"/>
              <a:gd name="connsiteY31" fmla="*/ 6079807 h 6373368"/>
              <a:gd name="connsiteX32" fmla="*/ 3847041 w 6404625"/>
              <a:gd name="connsiteY32" fmla="*/ 6046258 h 6373368"/>
              <a:gd name="connsiteX33" fmla="*/ 3760372 w 6404625"/>
              <a:gd name="connsiteY33" fmla="*/ 6023890 h 6373368"/>
              <a:gd name="connsiteX34" fmla="*/ 3673701 w 6404625"/>
              <a:gd name="connsiteY34" fmla="*/ 6012708 h 6373368"/>
              <a:gd name="connsiteX35" fmla="*/ 3581438 w 6404625"/>
              <a:gd name="connsiteY35" fmla="*/ 6012708 h 6373368"/>
              <a:gd name="connsiteX36" fmla="*/ 3486381 w 6404625"/>
              <a:gd name="connsiteY36" fmla="*/ 6018300 h 6373368"/>
              <a:gd name="connsiteX37" fmla="*/ 3391322 w 6404625"/>
              <a:gd name="connsiteY37" fmla="*/ 6029482 h 6373368"/>
              <a:gd name="connsiteX38" fmla="*/ 3296265 w 6404625"/>
              <a:gd name="connsiteY38" fmla="*/ 6043462 h 6373368"/>
              <a:gd name="connsiteX39" fmla="*/ 3201210 w 6404625"/>
              <a:gd name="connsiteY39" fmla="*/ 6054644 h 6373368"/>
              <a:gd name="connsiteX40" fmla="*/ 3106151 w 6404625"/>
              <a:gd name="connsiteY40" fmla="*/ 6063033 h 6373368"/>
              <a:gd name="connsiteX41" fmla="*/ 3016684 w 6404625"/>
              <a:gd name="connsiteY41" fmla="*/ 6060237 h 6373368"/>
              <a:gd name="connsiteX42" fmla="*/ 2930015 w 6404625"/>
              <a:gd name="connsiteY42" fmla="*/ 6049055 h 6373368"/>
              <a:gd name="connsiteX43" fmla="*/ 2846140 w 6404625"/>
              <a:gd name="connsiteY43" fmla="*/ 6023890 h 6373368"/>
              <a:gd name="connsiteX44" fmla="*/ 2776243 w 6404625"/>
              <a:gd name="connsiteY44" fmla="*/ 5987546 h 6373368"/>
              <a:gd name="connsiteX45" fmla="*/ 2709145 w 6404625"/>
              <a:gd name="connsiteY45" fmla="*/ 5940017 h 6373368"/>
              <a:gd name="connsiteX46" fmla="*/ 2650432 w 6404625"/>
              <a:gd name="connsiteY46" fmla="*/ 5884101 h 6373368"/>
              <a:gd name="connsiteX47" fmla="*/ 2591719 w 6404625"/>
              <a:gd name="connsiteY47" fmla="*/ 5819798 h 6373368"/>
              <a:gd name="connsiteX48" fmla="*/ 2538599 w 6404625"/>
              <a:gd name="connsiteY48" fmla="*/ 5752697 h 6373368"/>
              <a:gd name="connsiteX49" fmla="*/ 2485480 w 6404625"/>
              <a:gd name="connsiteY49" fmla="*/ 5682802 h 6373368"/>
              <a:gd name="connsiteX50" fmla="*/ 2432360 w 6404625"/>
              <a:gd name="connsiteY50" fmla="*/ 5612908 h 6373368"/>
              <a:gd name="connsiteX51" fmla="*/ 2379237 w 6404625"/>
              <a:gd name="connsiteY51" fmla="*/ 5545809 h 6373368"/>
              <a:gd name="connsiteX52" fmla="*/ 2323320 w 6404625"/>
              <a:gd name="connsiteY52" fmla="*/ 5481502 h 6373368"/>
              <a:gd name="connsiteX53" fmla="*/ 2259018 w 6404625"/>
              <a:gd name="connsiteY53" fmla="*/ 5425586 h 6373368"/>
              <a:gd name="connsiteX54" fmla="*/ 2197511 w 6404625"/>
              <a:gd name="connsiteY54" fmla="*/ 5375263 h 6373368"/>
              <a:gd name="connsiteX55" fmla="*/ 2127614 w 6404625"/>
              <a:gd name="connsiteY55" fmla="*/ 5336121 h 6373368"/>
              <a:gd name="connsiteX56" fmla="*/ 2052128 w 6404625"/>
              <a:gd name="connsiteY56" fmla="*/ 5302573 h 6373368"/>
              <a:gd name="connsiteX57" fmla="*/ 1971049 w 6404625"/>
              <a:gd name="connsiteY57" fmla="*/ 5274612 h 6373368"/>
              <a:gd name="connsiteX58" fmla="*/ 1887176 w 6404625"/>
              <a:gd name="connsiteY58" fmla="*/ 5249450 h 6373368"/>
              <a:gd name="connsiteX59" fmla="*/ 1803301 w 6404625"/>
              <a:gd name="connsiteY59" fmla="*/ 5227084 h 6373368"/>
              <a:gd name="connsiteX60" fmla="*/ 1716630 w 6404625"/>
              <a:gd name="connsiteY60" fmla="*/ 5204720 h 6373368"/>
              <a:gd name="connsiteX61" fmla="*/ 1635551 w 6404625"/>
              <a:gd name="connsiteY61" fmla="*/ 5179557 h 6373368"/>
              <a:gd name="connsiteX62" fmla="*/ 1554473 w 6404625"/>
              <a:gd name="connsiteY62" fmla="*/ 5151597 h 6373368"/>
              <a:gd name="connsiteX63" fmla="*/ 1478988 w 6404625"/>
              <a:gd name="connsiteY63" fmla="*/ 5118049 h 6373368"/>
              <a:gd name="connsiteX64" fmla="*/ 1411887 w 6404625"/>
              <a:gd name="connsiteY64" fmla="*/ 5076112 h 6373368"/>
              <a:gd name="connsiteX65" fmla="*/ 1350380 w 6404625"/>
              <a:gd name="connsiteY65" fmla="*/ 5025785 h 6373368"/>
              <a:gd name="connsiteX66" fmla="*/ 1300053 w 6404625"/>
              <a:gd name="connsiteY66" fmla="*/ 4964279 h 6373368"/>
              <a:gd name="connsiteX67" fmla="*/ 1258117 w 6404625"/>
              <a:gd name="connsiteY67" fmla="*/ 4897178 h 6373368"/>
              <a:gd name="connsiteX68" fmla="*/ 1224567 w 6404625"/>
              <a:gd name="connsiteY68" fmla="*/ 4821691 h 6373368"/>
              <a:gd name="connsiteX69" fmla="*/ 1196609 w 6404625"/>
              <a:gd name="connsiteY69" fmla="*/ 4740614 h 6373368"/>
              <a:gd name="connsiteX70" fmla="*/ 1171447 w 6404625"/>
              <a:gd name="connsiteY70" fmla="*/ 4659533 h 6373368"/>
              <a:gd name="connsiteX71" fmla="*/ 1149080 w 6404625"/>
              <a:gd name="connsiteY71" fmla="*/ 4572865 h 6373368"/>
              <a:gd name="connsiteX72" fmla="*/ 1126714 w 6404625"/>
              <a:gd name="connsiteY72" fmla="*/ 4488990 h 6373368"/>
              <a:gd name="connsiteX73" fmla="*/ 1101552 w 6404625"/>
              <a:gd name="connsiteY73" fmla="*/ 4405115 h 6373368"/>
              <a:gd name="connsiteX74" fmla="*/ 1073593 w 6404625"/>
              <a:gd name="connsiteY74" fmla="*/ 4324036 h 6373368"/>
              <a:gd name="connsiteX75" fmla="*/ 1040045 w 6404625"/>
              <a:gd name="connsiteY75" fmla="*/ 4248549 h 6373368"/>
              <a:gd name="connsiteX76" fmla="*/ 1000902 w 6404625"/>
              <a:gd name="connsiteY76" fmla="*/ 4178654 h 6373368"/>
              <a:gd name="connsiteX77" fmla="*/ 950576 w 6404625"/>
              <a:gd name="connsiteY77" fmla="*/ 4117146 h 6373368"/>
              <a:gd name="connsiteX78" fmla="*/ 894659 w 6404625"/>
              <a:gd name="connsiteY78" fmla="*/ 4052841 h 6373368"/>
              <a:gd name="connsiteX79" fmla="*/ 830356 w 6404625"/>
              <a:gd name="connsiteY79" fmla="*/ 3996926 h 6373368"/>
              <a:gd name="connsiteX80" fmla="*/ 760460 w 6404625"/>
              <a:gd name="connsiteY80" fmla="*/ 3943806 h 6373368"/>
              <a:gd name="connsiteX81" fmla="*/ 690567 w 6404625"/>
              <a:gd name="connsiteY81" fmla="*/ 3890685 h 6373368"/>
              <a:gd name="connsiteX82" fmla="*/ 620671 w 6404625"/>
              <a:gd name="connsiteY82" fmla="*/ 3837564 h 6373368"/>
              <a:gd name="connsiteX83" fmla="*/ 553571 w 6404625"/>
              <a:gd name="connsiteY83" fmla="*/ 3784444 h 6373368"/>
              <a:gd name="connsiteX84" fmla="*/ 489269 w 6404625"/>
              <a:gd name="connsiteY84" fmla="*/ 3725731 h 6373368"/>
              <a:gd name="connsiteX85" fmla="*/ 433350 w 6404625"/>
              <a:gd name="connsiteY85" fmla="*/ 3667021 h 6373368"/>
              <a:gd name="connsiteX86" fmla="*/ 385824 w 6404625"/>
              <a:gd name="connsiteY86" fmla="*/ 3599922 h 6373368"/>
              <a:gd name="connsiteX87" fmla="*/ 349477 w 6404625"/>
              <a:gd name="connsiteY87" fmla="*/ 3530025 h 6373368"/>
              <a:gd name="connsiteX88" fmla="*/ 324315 w 6404625"/>
              <a:gd name="connsiteY88" fmla="*/ 3446150 h 6373368"/>
              <a:gd name="connsiteX89" fmla="*/ 313131 w 6404625"/>
              <a:gd name="connsiteY89" fmla="*/ 3359479 h 6373368"/>
              <a:gd name="connsiteX90" fmla="*/ 310335 w 6404625"/>
              <a:gd name="connsiteY90" fmla="*/ 3270014 h 6373368"/>
              <a:gd name="connsiteX91" fmla="*/ 318723 w 6404625"/>
              <a:gd name="connsiteY91" fmla="*/ 3174955 h 6373368"/>
              <a:gd name="connsiteX92" fmla="*/ 329907 w 6404625"/>
              <a:gd name="connsiteY92" fmla="*/ 3079898 h 6373368"/>
              <a:gd name="connsiteX93" fmla="*/ 343885 w 6404625"/>
              <a:gd name="connsiteY93" fmla="*/ 2984841 h 6373368"/>
              <a:gd name="connsiteX94" fmla="*/ 355069 w 6404625"/>
              <a:gd name="connsiteY94" fmla="*/ 2889784 h 6373368"/>
              <a:gd name="connsiteX95" fmla="*/ 360659 w 6404625"/>
              <a:gd name="connsiteY95" fmla="*/ 2794725 h 6373368"/>
              <a:gd name="connsiteX96" fmla="*/ 360659 w 6404625"/>
              <a:gd name="connsiteY96" fmla="*/ 2702464 h 6373368"/>
              <a:gd name="connsiteX97" fmla="*/ 349477 w 6404625"/>
              <a:gd name="connsiteY97" fmla="*/ 2615793 h 6373368"/>
              <a:gd name="connsiteX98" fmla="*/ 327111 w 6404625"/>
              <a:gd name="connsiteY98" fmla="*/ 2529122 h 6373368"/>
              <a:gd name="connsiteX99" fmla="*/ 293561 w 6404625"/>
              <a:gd name="connsiteY99" fmla="*/ 2448045 h 6373368"/>
              <a:gd name="connsiteX100" fmla="*/ 251625 w 6404625"/>
              <a:gd name="connsiteY100" fmla="*/ 2364170 h 6373368"/>
              <a:gd name="connsiteX101" fmla="*/ 204096 w 6404625"/>
              <a:gd name="connsiteY101" fmla="*/ 2280295 h 6373368"/>
              <a:gd name="connsiteX102" fmla="*/ 153769 w 6404625"/>
              <a:gd name="connsiteY102" fmla="*/ 2196423 h 6373368"/>
              <a:gd name="connsiteX103" fmla="*/ 106240 w 6404625"/>
              <a:gd name="connsiteY103" fmla="*/ 2115344 h 6373368"/>
              <a:gd name="connsiteX104" fmla="*/ 64305 w 6404625"/>
              <a:gd name="connsiteY104" fmla="*/ 2028673 h 6373368"/>
              <a:gd name="connsiteX105" fmla="*/ 30754 w 6404625"/>
              <a:gd name="connsiteY105" fmla="*/ 1944798 h 6373368"/>
              <a:gd name="connsiteX106" fmla="*/ 8387 w 6404625"/>
              <a:gd name="connsiteY106" fmla="*/ 1858129 h 6373368"/>
              <a:gd name="connsiteX107" fmla="*/ 0 w 6404625"/>
              <a:gd name="connsiteY107" fmla="*/ 1768662 h 6373368"/>
              <a:gd name="connsiteX108" fmla="*/ 8387 w 6404625"/>
              <a:gd name="connsiteY108" fmla="*/ 1679195 h 6373368"/>
              <a:gd name="connsiteX109" fmla="*/ 30754 w 6404625"/>
              <a:gd name="connsiteY109" fmla="*/ 1592526 h 6373368"/>
              <a:gd name="connsiteX110" fmla="*/ 64305 w 6404625"/>
              <a:gd name="connsiteY110" fmla="*/ 1508651 h 6373368"/>
              <a:gd name="connsiteX111" fmla="*/ 106240 w 6404625"/>
              <a:gd name="connsiteY111" fmla="*/ 1421980 h 6373368"/>
              <a:gd name="connsiteX112" fmla="*/ 153769 w 6404625"/>
              <a:gd name="connsiteY112" fmla="*/ 1340903 h 6373368"/>
              <a:gd name="connsiteX113" fmla="*/ 204096 w 6404625"/>
              <a:gd name="connsiteY113" fmla="*/ 1257028 h 6373368"/>
              <a:gd name="connsiteX114" fmla="*/ 251625 w 6404625"/>
              <a:gd name="connsiteY114" fmla="*/ 1173153 h 6373368"/>
              <a:gd name="connsiteX115" fmla="*/ 293561 w 6404625"/>
              <a:gd name="connsiteY115" fmla="*/ 1089278 h 6373368"/>
              <a:gd name="connsiteX116" fmla="*/ 327111 w 6404625"/>
              <a:gd name="connsiteY116" fmla="*/ 1008199 h 6373368"/>
              <a:gd name="connsiteX117" fmla="*/ 349477 w 6404625"/>
              <a:gd name="connsiteY117" fmla="*/ 921528 h 6373368"/>
              <a:gd name="connsiteX118" fmla="*/ 360659 w 6404625"/>
              <a:gd name="connsiteY118" fmla="*/ 834859 h 6373368"/>
              <a:gd name="connsiteX119" fmla="*/ 360659 w 6404625"/>
              <a:gd name="connsiteY119" fmla="*/ 742599 h 6373368"/>
              <a:gd name="connsiteX120" fmla="*/ 355069 w 6404625"/>
              <a:gd name="connsiteY120" fmla="*/ 647539 h 6373368"/>
              <a:gd name="connsiteX121" fmla="*/ 343885 w 6404625"/>
              <a:gd name="connsiteY121" fmla="*/ 552482 h 6373368"/>
              <a:gd name="connsiteX122" fmla="*/ 329907 w 6404625"/>
              <a:gd name="connsiteY122" fmla="*/ 457425 h 6373368"/>
              <a:gd name="connsiteX123" fmla="*/ 318723 w 6404625"/>
              <a:gd name="connsiteY123" fmla="*/ 362366 h 6373368"/>
              <a:gd name="connsiteX124" fmla="*/ 310335 w 6404625"/>
              <a:gd name="connsiteY124" fmla="*/ 267309 h 6373368"/>
              <a:gd name="connsiteX125" fmla="*/ 313131 w 6404625"/>
              <a:gd name="connsiteY125" fmla="*/ 177842 h 6373368"/>
              <a:gd name="connsiteX126" fmla="*/ 324315 w 6404625"/>
              <a:gd name="connsiteY126" fmla="*/ 91173 h 6373368"/>
              <a:gd name="connsiteX127" fmla="*/ 349477 w 6404625"/>
              <a:gd name="connsiteY127" fmla="*/ 7296 h 6373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</a:cxnLst>
            <a:rect l="l" t="t" r="r" b="b"/>
            <a:pathLst>
              <a:path w="6404625" h="6373368">
                <a:moveTo>
                  <a:pt x="353272" y="0"/>
                </a:moveTo>
                <a:lnTo>
                  <a:pt x="6404625" y="0"/>
                </a:lnTo>
                <a:lnTo>
                  <a:pt x="6404625" y="6008204"/>
                </a:lnTo>
                <a:lnTo>
                  <a:pt x="6374459" y="6023890"/>
                </a:lnTo>
                <a:lnTo>
                  <a:pt x="6290584" y="6049055"/>
                </a:lnTo>
                <a:lnTo>
                  <a:pt x="6203913" y="6060237"/>
                </a:lnTo>
                <a:lnTo>
                  <a:pt x="6114448" y="6063033"/>
                </a:lnTo>
                <a:lnTo>
                  <a:pt x="6019391" y="6054644"/>
                </a:lnTo>
                <a:lnTo>
                  <a:pt x="5924332" y="6043462"/>
                </a:lnTo>
                <a:lnTo>
                  <a:pt x="5829275" y="6029482"/>
                </a:lnTo>
                <a:lnTo>
                  <a:pt x="5734216" y="6018300"/>
                </a:lnTo>
                <a:lnTo>
                  <a:pt x="5639159" y="6012708"/>
                </a:lnTo>
                <a:lnTo>
                  <a:pt x="5546898" y="6012708"/>
                </a:lnTo>
                <a:lnTo>
                  <a:pt x="5460227" y="6023890"/>
                </a:lnTo>
                <a:lnTo>
                  <a:pt x="5370760" y="6046258"/>
                </a:lnTo>
                <a:lnTo>
                  <a:pt x="5289681" y="6079807"/>
                </a:lnTo>
                <a:lnTo>
                  <a:pt x="5205808" y="6124541"/>
                </a:lnTo>
                <a:lnTo>
                  <a:pt x="5121933" y="6169276"/>
                </a:lnTo>
                <a:lnTo>
                  <a:pt x="5038061" y="6219598"/>
                </a:lnTo>
                <a:lnTo>
                  <a:pt x="4956981" y="6267129"/>
                </a:lnTo>
                <a:lnTo>
                  <a:pt x="4870311" y="6309065"/>
                </a:lnTo>
                <a:lnTo>
                  <a:pt x="4786435" y="6342614"/>
                </a:lnTo>
                <a:lnTo>
                  <a:pt x="4699765" y="6364982"/>
                </a:lnTo>
                <a:lnTo>
                  <a:pt x="4610299" y="6373368"/>
                </a:lnTo>
                <a:lnTo>
                  <a:pt x="4520833" y="6364982"/>
                </a:lnTo>
                <a:lnTo>
                  <a:pt x="4434163" y="6342614"/>
                </a:lnTo>
                <a:lnTo>
                  <a:pt x="4350289" y="6309065"/>
                </a:lnTo>
                <a:lnTo>
                  <a:pt x="4263617" y="6267129"/>
                </a:lnTo>
                <a:lnTo>
                  <a:pt x="4182539" y="6219598"/>
                </a:lnTo>
                <a:lnTo>
                  <a:pt x="4098666" y="6169276"/>
                </a:lnTo>
                <a:lnTo>
                  <a:pt x="4014791" y="6124541"/>
                </a:lnTo>
                <a:lnTo>
                  <a:pt x="3930916" y="6079807"/>
                </a:lnTo>
                <a:lnTo>
                  <a:pt x="3847041" y="6046258"/>
                </a:lnTo>
                <a:lnTo>
                  <a:pt x="3760372" y="6023890"/>
                </a:lnTo>
                <a:lnTo>
                  <a:pt x="3673701" y="6012708"/>
                </a:lnTo>
                <a:lnTo>
                  <a:pt x="3581438" y="6012708"/>
                </a:lnTo>
                <a:lnTo>
                  <a:pt x="3486381" y="6018300"/>
                </a:lnTo>
                <a:lnTo>
                  <a:pt x="3391322" y="6029482"/>
                </a:lnTo>
                <a:lnTo>
                  <a:pt x="3296265" y="6043462"/>
                </a:lnTo>
                <a:lnTo>
                  <a:pt x="3201210" y="6054644"/>
                </a:lnTo>
                <a:lnTo>
                  <a:pt x="3106151" y="6063033"/>
                </a:lnTo>
                <a:lnTo>
                  <a:pt x="3016684" y="6060237"/>
                </a:lnTo>
                <a:lnTo>
                  <a:pt x="2930015" y="6049055"/>
                </a:lnTo>
                <a:lnTo>
                  <a:pt x="2846140" y="6023890"/>
                </a:lnTo>
                <a:lnTo>
                  <a:pt x="2776243" y="5987546"/>
                </a:lnTo>
                <a:lnTo>
                  <a:pt x="2709145" y="5940017"/>
                </a:lnTo>
                <a:lnTo>
                  <a:pt x="2650432" y="5884101"/>
                </a:lnTo>
                <a:lnTo>
                  <a:pt x="2591719" y="5819798"/>
                </a:lnTo>
                <a:lnTo>
                  <a:pt x="2538599" y="5752697"/>
                </a:lnTo>
                <a:lnTo>
                  <a:pt x="2485480" y="5682802"/>
                </a:lnTo>
                <a:lnTo>
                  <a:pt x="2432360" y="5612908"/>
                </a:lnTo>
                <a:lnTo>
                  <a:pt x="2379237" y="5545809"/>
                </a:lnTo>
                <a:lnTo>
                  <a:pt x="2323320" y="5481502"/>
                </a:lnTo>
                <a:lnTo>
                  <a:pt x="2259018" y="5425586"/>
                </a:lnTo>
                <a:lnTo>
                  <a:pt x="2197511" y="5375263"/>
                </a:lnTo>
                <a:lnTo>
                  <a:pt x="2127614" y="5336121"/>
                </a:lnTo>
                <a:lnTo>
                  <a:pt x="2052128" y="5302573"/>
                </a:lnTo>
                <a:lnTo>
                  <a:pt x="1971049" y="5274612"/>
                </a:lnTo>
                <a:lnTo>
                  <a:pt x="1887176" y="5249450"/>
                </a:lnTo>
                <a:lnTo>
                  <a:pt x="1803301" y="5227084"/>
                </a:lnTo>
                <a:lnTo>
                  <a:pt x="1716630" y="5204720"/>
                </a:lnTo>
                <a:lnTo>
                  <a:pt x="1635551" y="5179557"/>
                </a:lnTo>
                <a:lnTo>
                  <a:pt x="1554473" y="5151597"/>
                </a:lnTo>
                <a:lnTo>
                  <a:pt x="1478988" y="5118049"/>
                </a:lnTo>
                <a:lnTo>
                  <a:pt x="1411887" y="5076112"/>
                </a:lnTo>
                <a:lnTo>
                  <a:pt x="1350380" y="5025785"/>
                </a:lnTo>
                <a:lnTo>
                  <a:pt x="1300053" y="4964279"/>
                </a:lnTo>
                <a:lnTo>
                  <a:pt x="1258117" y="4897178"/>
                </a:lnTo>
                <a:lnTo>
                  <a:pt x="1224567" y="4821691"/>
                </a:lnTo>
                <a:lnTo>
                  <a:pt x="1196609" y="4740614"/>
                </a:lnTo>
                <a:lnTo>
                  <a:pt x="1171447" y="4659533"/>
                </a:lnTo>
                <a:lnTo>
                  <a:pt x="1149080" y="4572865"/>
                </a:lnTo>
                <a:lnTo>
                  <a:pt x="1126714" y="4488990"/>
                </a:lnTo>
                <a:lnTo>
                  <a:pt x="1101552" y="4405115"/>
                </a:lnTo>
                <a:lnTo>
                  <a:pt x="1073593" y="4324036"/>
                </a:lnTo>
                <a:lnTo>
                  <a:pt x="1040045" y="4248549"/>
                </a:lnTo>
                <a:lnTo>
                  <a:pt x="1000902" y="4178654"/>
                </a:lnTo>
                <a:lnTo>
                  <a:pt x="950576" y="4117146"/>
                </a:lnTo>
                <a:lnTo>
                  <a:pt x="894659" y="4052841"/>
                </a:lnTo>
                <a:lnTo>
                  <a:pt x="830356" y="3996926"/>
                </a:lnTo>
                <a:lnTo>
                  <a:pt x="760460" y="3943806"/>
                </a:lnTo>
                <a:lnTo>
                  <a:pt x="690567" y="3890685"/>
                </a:lnTo>
                <a:lnTo>
                  <a:pt x="620671" y="3837564"/>
                </a:lnTo>
                <a:lnTo>
                  <a:pt x="553571" y="3784444"/>
                </a:lnTo>
                <a:lnTo>
                  <a:pt x="489269" y="3725731"/>
                </a:lnTo>
                <a:lnTo>
                  <a:pt x="433350" y="3667021"/>
                </a:lnTo>
                <a:lnTo>
                  <a:pt x="385824" y="3599922"/>
                </a:lnTo>
                <a:lnTo>
                  <a:pt x="349477" y="3530025"/>
                </a:lnTo>
                <a:lnTo>
                  <a:pt x="324315" y="3446150"/>
                </a:lnTo>
                <a:lnTo>
                  <a:pt x="313131" y="3359479"/>
                </a:lnTo>
                <a:lnTo>
                  <a:pt x="310335" y="3270014"/>
                </a:lnTo>
                <a:lnTo>
                  <a:pt x="318723" y="3174955"/>
                </a:lnTo>
                <a:lnTo>
                  <a:pt x="329907" y="3079898"/>
                </a:lnTo>
                <a:lnTo>
                  <a:pt x="343885" y="2984841"/>
                </a:lnTo>
                <a:lnTo>
                  <a:pt x="355069" y="2889784"/>
                </a:lnTo>
                <a:lnTo>
                  <a:pt x="360659" y="2794725"/>
                </a:lnTo>
                <a:lnTo>
                  <a:pt x="360659" y="2702464"/>
                </a:lnTo>
                <a:lnTo>
                  <a:pt x="349477" y="2615793"/>
                </a:lnTo>
                <a:lnTo>
                  <a:pt x="327111" y="2529122"/>
                </a:lnTo>
                <a:lnTo>
                  <a:pt x="293561" y="2448045"/>
                </a:lnTo>
                <a:lnTo>
                  <a:pt x="251625" y="2364170"/>
                </a:lnTo>
                <a:lnTo>
                  <a:pt x="204096" y="2280295"/>
                </a:lnTo>
                <a:lnTo>
                  <a:pt x="153769" y="2196423"/>
                </a:lnTo>
                <a:lnTo>
                  <a:pt x="106240" y="2115344"/>
                </a:lnTo>
                <a:lnTo>
                  <a:pt x="64305" y="2028673"/>
                </a:lnTo>
                <a:lnTo>
                  <a:pt x="30754" y="1944798"/>
                </a:lnTo>
                <a:lnTo>
                  <a:pt x="8387" y="1858129"/>
                </a:lnTo>
                <a:lnTo>
                  <a:pt x="0" y="1768662"/>
                </a:lnTo>
                <a:lnTo>
                  <a:pt x="8387" y="1679195"/>
                </a:lnTo>
                <a:lnTo>
                  <a:pt x="30754" y="1592526"/>
                </a:lnTo>
                <a:lnTo>
                  <a:pt x="64305" y="1508651"/>
                </a:lnTo>
                <a:lnTo>
                  <a:pt x="106240" y="1421980"/>
                </a:lnTo>
                <a:lnTo>
                  <a:pt x="153769" y="1340903"/>
                </a:lnTo>
                <a:lnTo>
                  <a:pt x="204096" y="1257028"/>
                </a:lnTo>
                <a:lnTo>
                  <a:pt x="251625" y="1173153"/>
                </a:lnTo>
                <a:lnTo>
                  <a:pt x="293561" y="1089278"/>
                </a:lnTo>
                <a:lnTo>
                  <a:pt x="327111" y="1008199"/>
                </a:lnTo>
                <a:lnTo>
                  <a:pt x="349477" y="921528"/>
                </a:lnTo>
                <a:lnTo>
                  <a:pt x="360659" y="834859"/>
                </a:lnTo>
                <a:lnTo>
                  <a:pt x="360659" y="742599"/>
                </a:lnTo>
                <a:lnTo>
                  <a:pt x="355069" y="647539"/>
                </a:lnTo>
                <a:lnTo>
                  <a:pt x="343885" y="552482"/>
                </a:lnTo>
                <a:lnTo>
                  <a:pt x="329907" y="457425"/>
                </a:lnTo>
                <a:lnTo>
                  <a:pt x="318723" y="362366"/>
                </a:lnTo>
                <a:lnTo>
                  <a:pt x="310335" y="267309"/>
                </a:lnTo>
                <a:lnTo>
                  <a:pt x="313131" y="177842"/>
                </a:lnTo>
                <a:lnTo>
                  <a:pt x="324315" y="91173"/>
                </a:lnTo>
                <a:lnTo>
                  <a:pt x="349477" y="729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Image 5">
            <a:extLst>
              <a:ext uri="{FF2B5EF4-FFF2-40B4-BE49-F238E27FC236}">
                <a16:creationId xmlns:a16="http://schemas.microsoft.com/office/drawing/2014/main" id="{8CD1CA7E-BA5D-D246-B07F-46BFE6A6A3D8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623"/>
          <a:stretch/>
        </p:blipFill>
        <p:spPr>
          <a:xfrm>
            <a:off x="6003221" y="10"/>
            <a:ext cx="6188779" cy="6157770"/>
          </a:xfrm>
          <a:custGeom>
            <a:avLst/>
            <a:gdLst/>
            <a:ahLst/>
            <a:cxnLst/>
            <a:rect l="l" t="t" r="r" b="b"/>
            <a:pathLst>
              <a:path w="6188779" h="6157780">
                <a:moveTo>
                  <a:pt x="384150" y="0"/>
                </a:moveTo>
                <a:lnTo>
                  <a:pt x="6188779" y="0"/>
                </a:lnTo>
                <a:lnTo>
                  <a:pt x="6188779" y="5757340"/>
                </a:lnTo>
                <a:lnTo>
                  <a:pt x="6142640" y="5790022"/>
                </a:lnTo>
                <a:lnTo>
                  <a:pt x="6076017" y="5824665"/>
                </a:lnTo>
                <a:lnTo>
                  <a:pt x="5996070" y="5848651"/>
                </a:lnTo>
                <a:lnTo>
                  <a:pt x="5913457" y="5859310"/>
                </a:lnTo>
                <a:lnTo>
                  <a:pt x="5828180" y="5861974"/>
                </a:lnTo>
                <a:lnTo>
                  <a:pt x="5737573" y="5853979"/>
                </a:lnTo>
                <a:lnTo>
                  <a:pt x="5646965" y="5843320"/>
                </a:lnTo>
                <a:lnTo>
                  <a:pt x="5556358" y="5829995"/>
                </a:lnTo>
                <a:lnTo>
                  <a:pt x="5465751" y="5819336"/>
                </a:lnTo>
                <a:lnTo>
                  <a:pt x="5375143" y="5814006"/>
                </a:lnTo>
                <a:lnTo>
                  <a:pt x="5287201" y="5814006"/>
                </a:lnTo>
                <a:lnTo>
                  <a:pt x="5204589" y="5824665"/>
                </a:lnTo>
                <a:lnTo>
                  <a:pt x="5119310" y="5845985"/>
                </a:lnTo>
                <a:lnTo>
                  <a:pt x="5042027" y="5877963"/>
                </a:lnTo>
                <a:lnTo>
                  <a:pt x="4962081" y="5920603"/>
                </a:lnTo>
                <a:lnTo>
                  <a:pt x="4882133" y="5963242"/>
                </a:lnTo>
                <a:lnTo>
                  <a:pt x="4802186" y="6011210"/>
                </a:lnTo>
                <a:lnTo>
                  <a:pt x="4724903" y="6056514"/>
                </a:lnTo>
                <a:lnTo>
                  <a:pt x="4642291" y="6096487"/>
                </a:lnTo>
                <a:lnTo>
                  <a:pt x="4562343" y="6128466"/>
                </a:lnTo>
                <a:lnTo>
                  <a:pt x="4479729" y="6149785"/>
                </a:lnTo>
                <a:lnTo>
                  <a:pt x="4394453" y="6157780"/>
                </a:lnTo>
                <a:lnTo>
                  <a:pt x="4309175" y="6149785"/>
                </a:lnTo>
                <a:lnTo>
                  <a:pt x="4226563" y="6128466"/>
                </a:lnTo>
                <a:lnTo>
                  <a:pt x="4146616" y="6096487"/>
                </a:lnTo>
                <a:lnTo>
                  <a:pt x="4064003" y="6056514"/>
                </a:lnTo>
                <a:lnTo>
                  <a:pt x="3986719" y="6011210"/>
                </a:lnTo>
                <a:lnTo>
                  <a:pt x="3906773" y="5963242"/>
                </a:lnTo>
                <a:lnTo>
                  <a:pt x="3826826" y="5920603"/>
                </a:lnTo>
                <a:lnTo>
                  <a:pt x="3746877" y="5877963"/>
                </a:lnTo>
                <a:lnTo>
                  <a:pt x="3666929" y="5845985"/>
                </a:lnTo>
                <a:lnTo>
                  <a:pt x="3584318" y="5824665"/>
                </a:lnTo>
                <a:lnTo>
                  <a:pt x="3501705" y="5814006"/>
                </a:lnTo>
                <a:lnTo>
                  <a:pt x="3413762" y="5814006"/>
                </a:lnTo>
                <a:lnTo>
                  <a:pt x="3323155" y="5819336"/>
                </a:lnTo>
                <a:lnTo>
                  <a:pt x="3232547" y="5829995"/>
                </a:lnTo>
                <a:lnTo>
                  <a:pt x="3141940" y="5843320"/>
                </a:lnTo>
                <a:lnTo>
                  <a:pt x="3051334" y="5853979"/>
                </a:lnTo>
                <a:lnTo>
                  <a:pt x="2960727" y="5861974"/>
                </a:lnTo>
                <a:lnTo>
                  <a:pt x="2875448" y="5859310"/>
                </a:lnTo>
                <a:lnTo>
                  <a:pt x="2792837" y="5848651"/>
                </a:lnTo>
                <a:lnTo>
                  <a:pt x="2712889" y="5824665"/>
                </a:lnTo>
                <a:lnTo>
                  <a:pt x="2646265" y="5790022"/>
                </a:lnTo>
                <a:lnTo>
                  <a:pt x="2582308" y="5744719"/>
                </a:lnTo>
                <a:lnTo>
                  <a:pt x="2526343" y="5691420"/>
                </a:lnTo>
                <a:lnTo>
                  <a:pt x="2470381" y="5630127"/>
                </a:lnTo>
                <a:lnTo>
                  <a:pt x="2419747" y="5566168"/>
                </a:lnTo>
                <a:lnTo>
                  <a:pt x="2369114" y="5499546"/>
                </a:lnTo>
                <a:lnTo>
                  <a:pt x="2318480" y="5432923"/>
                </a:lnTo>
                <a:lnTo>
                  <a:pt x="2267846" y="5368966"/>
                </a:lnTo>
                <a:lnTo>
                  <a:pt x="2214548" y="5307671"/>
                </a:lnTo>
                <a:lnTo>
                  <a:pt x="2153255" y="5254373"/>
                </a:lnTo>
                <a:lnTo>
                  <a:pt x="2094628" y="5206405"/>
                </a:lnTo>
                <a:lnTo>
                  <a:pt x="2028005" y="5169096"/>
                </a:lnTo>
                <a:lnTo>
                  <a:pt x="1956051" y="5137117"/>
                </a:lnTo>
                <a:lnTo>
                  <a:pt x="1878768" y="5110467"/>
                </a:lnTo>
                <a:lnTo>
                  <a:pt x="1798822" y="5086483"/>
                </a:lnTo>
                <a:lnTo>
                  <a:pt x="1718873" y="5065163"/>
                </a:lnTo>
                <a:lnTo>
                  <a:pt x="1636260" y="5043845"/>
                </a:lnTo>
                <a:lnTo>
                  <a:pt x="1558978" y="5019861"/>
                </a:lnTo>
                <a:lnTo>
                  <a:pt x="1481696" y="4993211"/>
                </a:lnTo>
                <a:lnTo>
                  <a:pt x="1409744" y="4961233"/>
                </a:lnTo>
                <a:lnTo>
                  <a:pt x="1345785" y="4921259"/>
                </a:lnTo>
                <a:lnTo>
                  <a:pt x="1287158" y="4873289"/>
                </a:lnTo>
                <a:lnTo>
                  <a:pt x="1239188" y="4814663"/>
                </a:lnTo>
                <a:lnTo>
                  <a:pt x="1199215" y="4750703"/>
                </a:lnTo>
                <a:lnTo>
                  <a:pt x="1167237" y="4678752"/>
                </a:lnTo>
                <a:lnTo>
                  <a:pt x="1140586" y="4601469"/>
                </a:lnTo>
                <a:lnTo>
                  <a:pt x="1116602" y="4524185"/>
                </a:lnTo>
                <a:lnTo>
                  <a:pt x="1095283" y="4441574"/>
                </a:lnTo>
                <a:lnTo>
                  <a:pt x="1073962" y="4361626"/>
                </a:lnTo>
                <a:lnTo>
                  <a:pt x="1049979" y="4281677"/>
                </a:lnTo>
                <a:lnTo>
                  <a:pt x="1023330" y="4204395"/>
                </a:lnTo>
                <a:lnTo>
                  <a:pt x="991351" y="4132443"/>
                </a:lnTo>
                <a:lnTo>
                  <a:pt x="954043" y="4065820"/>
                </a:lnTo>
                <a:lnTo>
                  <a:pt x="906073" y="4007191"/>
                </a:lnTo>
                <a:lnTo>
                  <a:pt x="852774" y="3945898"/>
                </a:lnTo>
                <a:lnTo>
                  <a:pt x="791482" y="3892600"/>
                </a:lnTo>
                <a:lnTo>
                  <a:pt x="724858" y="3841967"/>
                </a:lnTo>
                <a:lnTo>
                  <a:pt x="658236" y="3791333"/>
                </a:lnTo>
                <a:lnTo>
                  <a:pt x="591613" y="3740699"/>
                </a:lnTo>
                <a:lnTo>
                  <a:pt x="527656" y="3690067"/>
                </a:lnTo>
                <a:lnTo>
                  <a:pt x="466362" y="3634102"/>
                </a:lnTo>
                <a:lnTo>
                  <a:pt x="413063" y="3578140"/>
                </a:lnTo>
                <a:lnTo>
                  <a:pt x="367761" y="3514183"/>
                </a:lnTo>
                <a:lnTo>
                  <a:pt x="333116" y="3447559"/>
                </a:lnTo>
                <a:lnTo>
                  <a:pt x="309132" y="3367611"/>
                </a:lnTo>
                <a:lnTo>
                  <a:pt x="298471" y="3284998"/>
                </a:lnTo>
                <a:lnTo>
                  <a:pt x="295806" y="3199721"/>
                </a:lnTo>
                <a:lnTo>
                  <a:pt x="303802" y="3109114"/>
                </a:lnTo>
                <a:lnTo>
                  <a:pt x="314462" y="3018506"/>
                </a:lnTo>
                <a:lnTo>
                  <a:pt x="327785" y="2927901"/>
                </a:lnTo>
                <a:lnTo>
                  <a:pt x="338446" y="2837293"/>
                </a:lnTo>
                <a:lnTo>
                  <a:pt x="343774" y="2746686"/>
                </a:lnTo>
                <a:lnTo>
                  <a:pt x="343774" y="2658743"/>
                </a:lnTo>
                <a:lnTo>
                  <a:pt x="333116" y="2576130"/>
                </a:lnTo>
                <a:lnTo>
                  <a:pt x="311796" y="2493517"/>
                </a:lnTo>
                <a:lnTo>
                  <a:pt x="279817" y="2416237"/>
                </a:lnTo>
                <a:lnTo>
                  <a:pt x="239844" y="2336288"/>
                </a:lnTo>
                <a:lnTo>
                  <a:pt x="194541" y="2256340"/>
                </a:lnTo>
                <a:lnTo>
                  <a:pt x="146571" y="2176393"/>
                </a:lnTo>
                <a:lnTo>
                  <a:pt x="101267" y="2099111"/>
                </a:lnTo>
                <a:lnTo>
                  <a:pt x="61293" y="2016498"/>
                </a:lnTo>
                <a:lnTo>
                  <a:pt x="29315" y="1936550"/>
                </a:lnTo>
                <a:lnTo>
                  <a:pt x="7995" y="1853939"/>
                </a:lnTo>
                <a:lnTo>
                  <a:pt x="0" y="1768660"/>
                </a:lnTo>
                <a:lnTo>
                  <a:pt x="7995" y="1683383"/>
                </a:lnTo>
                <a:lnTo>
                  <a:pt x="29315" y="1600771"/>
                </a:lnTo>
                <a:lnTo>
                  <a:pt x="61293" y="1520824"/>
                </a:lnTo>
                <a:lnTo>
                  <a:pt x="101267" y="1438211"/>
                </a:lnTo>
                <a:lnTo>
                  <a:pt x="146571" y="1360929"/>
                </a:lnTo>
                <a:lnTo>
                  <a:pt x="194541" y="1280980"/>
                </a:lnTo>
                <a:lnTo>
                  <a:pt x="239844" y="1201034"/>
                </a:lnTo>
                <a:lnTo>
                  <a:pt x="279817" y="1121085"/>
                </a:lnTo>
                <a:lnTo>
                  <a:pt x="311796" y="1043803"/>
                </a:lnTo>
                <a:lnTo>
                  <a:pt x="333116" y="961190"/>
                </a:lnTo>
                <a:lnTo>
                  <a:pt x="343774" y="878578"/>
                </a:lnTo>
                <a:lnTo>
                  <a:pt x="343774" y="790636"/>
                </a:lnTo>
                <a:lnTo>
                  <a:pt x="338446" y="700029"/>
                </a:lnTo>
                <a:lnTo>
                  <a:pt x="327785" y="609422"/>
                </a:lnTo>
                <a:lnTo>
                  <a:pt x="314462" y="518814"/>
                </a:lnTo>
                <a:lnTo>
                  <a:pt x="303802" y="428207"/>
                </a:lnTo>
                <a:lnTo>
                  <a:pt x="295806" y="337599"/>
                </a:lnTo>
                <a:lnTo>
                  <a:pt x="298471" y="252322"/>
                </a:lnTo>
                <a:lnTo>
                  <a:pt x="309132" y="169710"/>
                </a:lnTo>
                <a:lnTo>
                  <a:pt x="333116" y="89761"/>
                </a:lnTo>
                <a:lnTo>
                  <a:pt x="367761" y="23140"/>
                </a:lnTo>
                <a:close/>
              </a:path>
            </a:pathLst>
          </a:custGeom>
          <a:ln w="203200">
            <a:noFill/>
          </a:ln>
        </p:spPr>
      </p:pic>
    </p:spTree>
    <p:extLst>
      <p:ext uri="{BB962C8B-B14F-4D97-AF65-F5344CB8AC3E}">
        <p14:creationId xmlns:p14="http://schemas.microsoft.com/office/powerpoint/2010/main" val="4045557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95"/>
    </mc:Choice>
    <mc:Fallback xmlns="">
      <p:transition spd="slow" advTm="1995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9">
            <a:extLst>
              <a:ext uri="{FF2B5EF4-FFF2-40B4-BE49-F238E27FC236}">
                <a16:creationId xmlns:a16="http://schemas.microsoft.com/office/drawing/2014/main" id="{59264BFD-360D-430E-B593-7BC0D00FBD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1">
            <a:extLst>
              <a:ext uri="{FF2B5EF4-FFF2-40B4-BE49-F238E27FC236}">
                <a16:creationId xmlns:a16="http://schemas.microsoft.com/office/drawing/2014/main" id="{A4538145-ACBA-40C0-AFBD-DE742723D5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0"/>
            <a:ext cx="12191996" cy="6858000"/>
            <a:chOff x="1" y="0"/>
            <a:chExt cx="12191996" cy="6858000"/>
          </a:xfrm>
        </p:grpSpPr>
        <p:sp useBgFill="1">
          <p:nvSpPr>
            <p:cNvPr id="13" name="Rectangle 12">
              <a:extLst>
                <a:ext uri="{FF2B5EF4-FFF2-40B4-BE49-F238E27FC236}">
                  <a16:creationId xmlns:a16="http://schemas.microsoft.com/office/drawing/2014/main" id="{7BAD3960-6DE9-4457-8083-F6FFBD58D7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ltGray">
            <a:xfrm>
              <a:off x="1" y="0"/>
              <a:ext cx="12191996" cy="6858000"/>
            </a:xfrm>
            <a:prstGeom prst="rect">
              <a:avLst/>
            </a:prstGeom>
            <a:ln w="0">
              <a:noFill/>
              <a:prstDash val="solid"/>
              <a:round/>
              <a:headEnd/>
              <a:tailEnd/>
            </a:ln>
          </p:spPr>
          <p:txBody>
            <a:bodyPr rtlCol="0" anchor="ctr"/>
            <a:lstStyle/>
            <a:p>
              <a:pPr algn="ctr" defTabSz="457200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3F5E368-26F9-408D-9C1D-D007FCE0C2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ltGray">
            <a:xfrm>
              <a:off x="1" y="0"/>
              <a:ext cx="12191996" cy="6858000"/>
            </a:xfrm>
            <a:prstGeom prst="rect">
              <a:avLst/>
            </a:prstGeom>
            <a:solidFill>
              <a:schemeClr val="accent1">
                <a:lumMod val="50000"/>
                <a:alpha val="2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rtlCol="0" anchor="ctr"/>
            <a:lstStyle/>
            <a:p>
              <a:pPr algn="ctr" defTabSz="457200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DD12EC89-4D11-2741-BF3F-35FB113292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051" y="167769"/>
            <a:ext cx="4102084" cy="71676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400"/>
              <a:t>Fleurs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AF6F448-7253-B941-BC14-A5E1EF5E34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5052" y="989265"/>
            <a:ext cx="4095893" cy="562279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solidFill>
                  <a:schemeClr val="tx1">
                    <a:alpha val="60000"/>
                  </a:schemeClr>
                </a:solidFill>
                <a:latin typeface="Abadi" panose="020B0604020104020204" pitchFamily="34" charset="0"/>
                <a:cs typeface="Calibri"/>
              </a:rPr>
              <a:t>	</a:t>
            </a:r>
          </a:p>
          <a:p>
            <a:r>
              <a:rPr lang="en-US" dirty="0">
                <a:solidFill>
                  <a:schemeClr val="tx1">
                    <a:alpha val="60000"/>
                  </a:schemeClr>
                </a:solidFill>
                <a:latin typeface="Abadi" panose="020B0604020104020204" pitchFamily="34" charset="0"/>
                <a:cs typeface="Calibri"/>
              </a:rPr>
              <a:t>“Rose , Oh rose </a:t>
            </a:r>
            <a:r>
              <a:rPr lang="en-US" dirty="0" err="1">
                <a:solidFill>
                  <a:schemeClr val="tx1">
                    <a:alpha val="60000"/>
                  </a:schemeClr>
                </a:solidFill>
                <a:latin typeface="Abadi" panose="020B0604020104020204" pitchFamily="34" charset="0"/>
                <a:cs typeface="Calibri"/>
              </a:rPr>
              <a:t>tu</a:t>
            </a:r>
            <a:r>
              <a:rPr lang="en-US" dirty="0">
                <a:solidFill>
                  <a:schemeClr val="tx1">
                    <a:alpha val="60000"/>
                  </a:schemeClr>
                </a:solidFill>
                <a:latin typeface="Abadi" panose="020B0604020104020204" pitchFamily="34" charset="0"/>
                <a:cs typeface="Calibri"/>
              </a:rPr>
              <a:t> es </a:t>
            </a:r>
            <a:r>
              <a:rPr lang="en-US" dirty="0" err="1">
                <a:solidFill>
                  <a:schemeClr val="tx1">
                    <a:alpha val="60000"/>
                  </a:schemeClr>
                </a:solidFill>
                <a:latin typeface="Abadi" panose="020B0604020104020204" pitchFamily="34" charset="0"/>
                <a:cs typeface="Calibri"/>
              </a:rPr>
              <a:t>si</a:t>
            </a:r>
            <a:r>
              <a:rPr lang="en-US" dirty="0">
                <a:solidFill>
                  <a:schemeClr val="tx1">
                    <a:alpha val="60000"/>
                  </a:schemeClr>
                </a:solidFill>
                <a:latin typeface="Abadi" panose="020B0604020104020204" pitchFamily="34" charset="0"/>
                <a:cs typeface="Calibri"/>
              </a:rPr>
              <a:t> </a:t>
            </a:r>
            <a:r>
              <a:rPr lang="en-US" dirty="0" err="1">
                <a:solidFill>
                  <a:schemeClr val="tx1">
                    <a:alpha val="60000"/>
                  </a:schemeClr>
                </a:solidFill>
                <a:latin typeface="Abadi" panose="020B0604020104020204" pitchFamily="34" charset="0"/>
                <a:cs typeface="Calibri"/>
              </a:rPr>
              <a:t>jolie</a:t>
            </a:r>
            <a:r>
              <a:rPr lang="en-US" dirty="0">
                <a:solidFill>
                  <a:schemeClr val="tx1">
                    <a:alpha val="60000"/>
                  </a:schemeClr>
                </a:solidFill>
                <a:latin typeface="Abadi" panose="020B0604020104020204" pitchFamily="34" charset="0"/>
                <a:cs typeface="Calibri"/>
              </a:rPr>
              <a:t>.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alpha val="60000"/>
                  </a:schemeClr>
                </a:solidFill>
                <a:latin typeface="Abadi" panose="020B0604020104020204" pitchFamily="34" charset="0"/>
                <a:cs typeface="Calibri"/>
              </a:rPr>
              <a:t>Si </a:t>
            </a:r>
            <a:r>
              <a:rPr lang="en-US" dirty="0" err="1">
                <a:solidFill>
                  <a:schemeClr val="tx1">
                    <a:alpha val="60000"/>
                  </a:schemeClr>
                </a:solidFill>
                <a:latin typeface="Abadi" panose="020B0604020104020204" pitchFamily="34" charset="0"/>
                <a:cs typeface="Calibri"/>
              </a:rPr>
              <a:t>colorée</a:t>
            </a:r>
            <a:r>
              <a:rPr lang="en-US" dirty="0">
                <a:solidFill>
                  <a:schemeClr val="tx1">
                    <a:alpha val="60000"/>
                  </a:schemeClr>
                </a:solidFill>
                <a:latin typeface="Abadi" panose="020B0604020104020204" pitchFamily="34" charset="0"/>
                <a:cs typeface="Calibri"/>
              </a:rPr>
              <a:t> </a:t>
            </a:r>
            <a:r>
              <a:rPr lang="en-US" dirty="0" err="1">
                <a:solidFill>
                  <a:schemeClr val="tx1">
                    <a:alpha val="60000"/>
                  </a:schemeClr>
                </a:solidFill>
                <a:latin typeface="Abadi" panose="020B0604020104020204" pitchFamily="34" charset="0"/>
                <a:cs typeface="Calibri"/>
              </a:rPr>
              <a:t>mais</a:t>
            </a:r>
            <a:r>
              <a:rPr lang="en-US" dirty="0">
                <a:solidFill>
                  <a:schemeClr val="tx1">
                    <a:alpha val="60000"/>
                  </a:schemeClr>
                </a:solidFill>
                <a:latin typeface="Abadi" panose="020B0604020104020204" pitchFamily="34" charset="0"/>
                <a:cs typeface="Calibri"/>
              </a:rPr>
              <a:t> </a:t>
            </a:r>
            <a:r>
              <a:rPr lang="en-US" dirty="0" err="1">
                <a:solidFill>
                  <a:schemeClr val="tx1">
                    <a:alpha val="60000"/>
                  </a:schemeClr>
                </a:solidFill>
                <a:latin typeface="Abadi" panose="020B0604020104020204" pitchFamily="34" charset="0"/>
                <a:cs typeface="Calibri"/>
              </a:rPr>
              <a:t>pourtant</a:t>
            </a:r>
            <a:r>
              <a:rPr lang="en-US" dirty="0">
                <a:solidFill>
                  <a:schemeClr val="tx1">
                    <a:alpha val="60000"/>
                  </a:schemeClr>
                </a:solidFill>
                <a:latin typeface="Abadi" panose="020B0604020104020204" pitchFamily="34" charset="0"/>
                <a:cs typeface="Calibri"/>
              </a:rPr>
              <a:t> </a:t>
            </a:r>
            <a:r>
              <a:rPr lang="en-US" dirty="0" err="1">
                <a:solidFill>
                  <a:schemeClr val="tx1">
                    <a:alpha val="60000"/>
                  </a:schemeClr>
                </a:solidFill>
                <a:latin typeface="Abadi" panose="020B0604020104020204" pitchFamily="34" charset="0"/>
                <a:cs typeface="Calibri"/>
              </a:rPr>
              <a:t>si</a:t>
            </a:r>
            <a:r>
              <a:rPr lang="en-US" dirty="0">
                <a:solidFill>
                  <a:schemeClr val="tx1">
                    <a:alpha val="60000"/>
                  </a:schemeClr>
                </a:solidFill>
                <a:latin typeface="Abadi" panose="020B0604020104020204" pitchFamily="34" charset="0"/>
                <a:cs typeface="Calibri"/>
              </a:rPr>
              <a:t> </a:t>
            </a:r>
            <a:r>
              <a:rPr lang="en-US" dirty="0" err="1">
                <a:solidFill>
                  <a:schemeClr val="tx1">
                    <a:alpha val="60000"/>
                  </a:schemeClr>
                </a:solidFill>
                <a:latin typeface="Abadi" panose="020B0604020104020204" pitchFamily="34" charset="0"/>
                <a:cs typeface="Calibri"/>
              </a:rPr>
              <a:t>majestueuse</a:t>
            </a:r>
            <a:r>
              <a:rPr lang="en-US" dirty="0">
                <a:solidFill>
                  <a:schemeClr val="tx1">
                    <a:alpha val="60000"/>
                  </a:schemeClr>
                </a:solidFill>
                <a:latin typeface="Abadi" panose="020B0604020104020204" pitchFamily="34" charset="0"/>
                <a:cs typeface="Calibri"/>
              </a:rPr>
              <a:t>.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alpha val="60000"/>
                  </a:schemeClr>
                </a:solidFill>
                <a:latin typeface="Abadi" panose="020B0604020104020204" pitchFamily="34" charset="0"/>
                <a:cs typeface="Calibri"/>
              </a:rPr>
              <a:t>Tu </a:t>
            </a:r>
            <a:r>
              <a:rPr lang="en-US" dirty="0" err="1">
                <a:solidFill>
                  <a:schemeClr val="tx1">
                    <a:alpha val="60000"/>
                  </a:schemeClr>
                </a:solidFill>
                <a:latin typeface="Abadi" panose="020B0604020104020204" pitchFamily="34" charset="0"/>
                <a:cs typeface="Calibri"/>
              </a:rPr>
              <a:t>n'es</a:t>
            </a:r>
            <a:r>
              <a:rPr lang="en-US" dirty="0">
                <a:solidFill>
                  <a:schemeClr val="tx1">
                    <a:alpha val="60000"/>
                  </a:schemeClr>
                </a:solidFill>
                <a:latin typeface="Abadi" panose="020B0604020104020204" pitchFamily="34" charset="0"/>
                <a:cs typeface="Calibri"/>
              </a:rPr>
              <a:t> pas </a:t>
            </a:r>
            <a:r>
              <a:rPr lang="en-US" dirty="0" err="1">
                <a:solidFill>
                  <a:schemeClr val="tx1">
                    <a:alpha val="60000"/>
                  </a:schemeClr>
                </a:solidFill>
                <a:latin typeface="Abadi" panose="020B0604020104020204" pitchFamily="34" charset="0"/>
                <a:cs typeface="Calibri"/>
              </a:rPr>
              <a:t>parfaite</a:t>
            </a:r>
            <a:r>
              <a:rPr lang="en-US" dirty="0">
                <a:solidFill>
                  <a:schemeClr val="tx1">
                    <a:alpha val="60000"/>
                  </a:schemeClr>
                </a:solidFill>
                <a:latin typeface="Abadi" panose="020B0604020104020204" pitchFamily="34" charset="0"/>
                <a:cs typeface="Calibri"/>
              </a:rPr>
              <a:t> </a:t>
            </a:r>
            <a:r>
              <a:rPr lang="en-US" dirty="0" err="1">
                <a:solidFill>
                  <a:schemeClr val="tx1">
                    <a:alpha val="60000"/>
                  </a:schemeClr>
                </a:solidFill>
                <a:latin typeface="Abadi" panose="020B0604020104020204" pitchFamily="34" charset="0"/>
                <a:cs typeface="Calibri"/>
              </a:rPr>
              <a:t>tu</a:t>
            </a:r>
            <a:r>
              <a:rPr lang="en-US" dirty="0">
                <a:solidFill>
                  <a:schemeClr val="tx1">
                    <a:alpha val="60000"/>
                  </a:schemeClr>
                </a:solidFill>
                <a:latin typeface="Abadi" panose="020B0604020104020204" pitchFamily="34" charset="0"/>
                <a:cs typeface="Calibri"/>
              </a:rPr>
              <a:t> as des </a:t>
            </a:r>
            <a:r>
              <a:rPr lang="en-US" dirty="0" err="1">
                <a:solidFill>
                  <a:schemeClr val="tx1">
                    <a:alpha val="60000"/>
                  </a:schemeClr>
                </a:solidFill>
                <a:latin typeface="Abadi" panose="020B0604020104020204" pitchFamily="34" charset="0"/>
                <a:cs typeface="Calibri"/>
              </a:rPr>
              <a:t>défauts</a:t>
            </a:r>
            <a:r>
              <a:rPr lang="en-US" dirty="0">
                <a:solidFill>
                  <a:schemeClr val="tx1">
                    <a:alpha val="60000"/>
                  </a:schemeClr>
                </a:solidFill>
                <a:latin typeface="Abadi" panose="020B0604020104020204" pitchFamily="34" charset="0"/>
                <a:cs typeface="Calibri"/>
              </a:rPr>
              <a:t>.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alpha val="60000"/>
                  </a:schemeClr>
                </a:solidFill>
                <a:latin typeface="Abadi" panose="020B0604020104020204" pitchFamily="34" charset="0"/>
                <a:cs typeface="Calibri"/>
              </a:rPr>
              <a:t>Mais </a:t>
            </a:r>
            <a:r>
              <a:rPr lang="en-US" dirty="0" err="1">
                <a:solidFill>
                  <a:schemeClr val="tx1">
                    <a:alpha val="60000"/>
                  </a:schemeClr>
                </a:solidFill>
                <a:latin typeface="Abadi" panose="020B0604020104020204" pitchFamily="34" charset="0"/>
                <a:cs typeface="Calibri"/>
              </a:rPr>
              <a:t>tu</a:t>
            </a:r>
            <a:r>
              <a:rPr lang="en-US" dirty="0">
                <a:solidFill>
                  <a:schemeClr val="tx1">
                    <a:alpha val="60000"/>
                  </a:schemeClr>
                </a:solidFill>
                <a:latin typeface="Abadi" panose="020B0604020104020204" pitchFamily="34" charset="0"/>
                <a:cs typeface="Calibri"/>
              </a:rPr>
              <a:t> es et </a:t>
            </a:r>
            <a:r>
              <a:rPr lang="en-US" dirty="0" err="1">
                <a:solidFill>
                  <a:schemeClr val="tx1">
                    <a:alpha val="60000"/>
                  </a:schemeClr>
                </a:solidFill>
                <a:latin typeface="Abadi" panose="020B0604020104020204" pitchFamily="34" charset="0"/>
                <a:cs typeface="Calibri"/>
              </a:rPr>
              <a:t>tu</a:t>
            </a:r>
            <a:r>
              <a:rPr lang="en-US" dirty="0">
                <a:solidFill>
                  <a:schemeClr val="tx1">
                    <a:alpha val="60000"/>
                  </a:schemeClr>
                </a:solidFill>
                <a:latin typeface="Abadi" panose="020B0604020104020204" pitchFamily="34" charset="0"/>
                <a:cs typeface="Calibri"/>
              </a:rPr>
              <a:t> </a:t>
            </a:r>
            <a:r>
              <a:rPr lang="en-US" dirty="0" err="1">
                <a:solidFill>
                  <a:schemeClr val="tx1">
                    <a:alpha val="60000"/>
                  </a:schemeClr>
                </a:solidFill>
                <a:latin typeface="Abadi" panose="020B0604020104020204" pitchFamily="34" charset="0"/>
                <a:cs typeface="Calibri"/>
              </a:rPr>
              <a:t>seras</a:t>
            </a:r>
            <a:r>
              <a:rPr lang="en-US" dirty="0">
                <a:solidFill>
                  <a:schemeClr val="tx1">
                    <a:alpha val="60000"/>
                  </a:schemeClr>
                </a:solidFill>
                <a:latin typeface="Abadi" panose="020B0604020104020204" pitchFamily="34" charset="0"/>
                <a:cs typeface="Calibri"/>
              </a:rPr>
              <a:t> pour </a:t>
            </a:r>
            <a:r>
              <a:rPr lang="en-US" dirty="0" err="1">
                <a:solidFill>
                  <a:schemeClr val="tx1">
                    <a:alpha val="60000"/>
                  </a:schemeClr>
                </a:solidFill>
                <a:latin typeface="Abadi" panose="020B0604020104020204" pitchFamily="34" charset="0"/>
                <a:cs typeface="Calibri"/>
              </a:rPr>
              <a:t>toujours</a:t>
            </a:r>
            <a:r>
              <a:rPr lang="en-US" dirty="0">
                <a:solidFill>
                  <a:schemeClr val="tx1">
                    <a:alpha val="60000"/>
                  </a:schemeClr>
                </a:solidFill>
                <a:latin typeface="Abadi" panose="020B0604020104020204" pitchFamily="34" charset="0"/>
                <a:cs typeface="Calibri"/>
              </a:rPr>
              <a:t> la </a:t>
            </a:r>
            <a:r>
              <a:rPr lang="en-US" dirty="0" err="1">
                <a:solidFill>
                  <a:schemeClr val="tx1">
                    <a:alpha val="60000"/>
                  </a:schemeClr>
                </a:solidFill>
                <a:latin typeface="Abadi" panose="020B0604020104020204" pitchFamily="34" charset="0"/>
                <a:cs typeface="Calibri"/>
              </a:rPr>
              <a:t>reine</a:t>
            </a:r>
            <a:r>
              <a:rPr lang="en-US" dirty="0">
                <a:solidFill>
                  <a:schemeClr val="tx1">
                    <a:alpha val="60000"/>
                  </a:schemeClr>
                </a:solidFill>
                <a:latin typeface="Abadi" panose="020B0604020104020204" pitchFamily="34" charset="0"/>
                <a:cs typeface="Calibri"/>
              </a:rPr>
              <a:t> des fleurs.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alpha val="60000"/>
                  </a:schemeClr>
                </a:solidFill>
                <a:latin typeface="Abadi" panose="020B0604020104020204" pitchFamily="34" charset="0"/>
                <a:cs typeface="Calibri"/>
              </a:rPr>
              <a:t>Mais surtout la </a:t>
            </a:r>
            <a:r>
              <a:rPr lang="en-US" dirty="0" err="1">
                <a:solidFill>
                  <a:schemeClr val="tx1">
                    <a:alpha val="60000"/>
                  </a:schemeClr>
                </a:solidFill>
                <a:latin typeface="Abadi" panose="020B0604020104020204" pitchFamily="34" charset="0"/>
                <a:cs typeface="Calibri"/>
              </a:rPr>
              <a:t>reine</a:t>
            </a:r>
            <a:r>
              <a:rPr lang="en-US" dirty="0">
                <a:solidFill>
                  <a:schemeClr val="tx1">
                    <a:alpha val="60000"/>
                  </a:schemeClr>
                </a:solidFill>
                <a:latin typeface="Abadi" panose="020B0604020104020204" pitchFamily="34" charset="0"/>
                <a:cs typeface="Calibri"/>
              </a:rPr>
              <a:t> de </a:t>
            </a:r>
            <a:r>
              <a:rPr lang="en-US" dirty="0" err="1">
                <a:solidFill>
                  <a:schemeClr val="tx1">
                    <a:alpha val="60000"/>
                  </a:schemeClr>
                </a:solidFill>
                <a:latin typeface="Abadi" panose="020B0604020104020204" pitchFamily="34" charset="0"/>
                <a:cs typeface="Calibri"/>
              </a:rPr>
              <a:t>mon</a:t>
            </a:r>
            <a:r>
              <a:rPr lang="en-US" dirty="0">
                <a:solidFill>
                  <a:schemeClr val="tx1">
                    <a:alpha val="60000"/>
                  </a:schemeClr>
                </a:solidFill>
                <a:latin typeface="Abadi" panose="020B0604020104020204" pitchFamily="34" charset="0"/>
                <a:cs typeface="Calibri"/>
              </a:rPr>
              <a:t> </a:t>
            </a:r>
            <a:r>
              <a:rPr lang="en-US" dirty="0" err="1">
                <a:solidFill>
                  <a:schemeClr val="tx1">
                    <a:alpha val="60000"/>
                  </a:schemeClr>
                </a:solidFill>
                <a:latin typeface="Abadi" panose="020B0604020104020204" pitchFamily="34" charset="0"/>
                <a:cs typeface="Calibri"/>
              </a:rPr>
              <a:t>coeur</a:t>
            </a:r>
            <a:r>
              <a:rPr lang="en-US" dirty="0">
                <a:solidFill>
                  <a:schemeClr val="tx1">
                    <a:alpha val="60000"/>
                  </a:schemeClr>
                </a:solidFill>
                <a:latin typeface="Abadi" panose="020B0604020104020204" pitchFamily="34" charset="0"/>
                <a:cs typeface="Calibri"/>
              </a:rPr>
              <a:t>.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alpha val="60000"/>
                  </a:schemeClr>
                </a:solidFill>
                <a:latin typeface="Abadi" panose="020B0604020104020204" pitchFamily="34" charset="0"/>
                <a:cs typeface="Calibri"/>
              </a:rPr>
              <a:t>Ta </a:t>
            </a:r>
            <a:r>
              <a:rPr lang="en-US" dirty="0" err="1">
                <a:solidFill>
                  <a:schemeClr val="tx1">
                    <a:alpha val="60000"/>
                  </a:schemeClr>
                </a:solidFill>
                <a:latin typeface="Abadi" panose="020B0604020104020204" pitchFamily="34" charset="0"/>
                <a:cs typeface="Calibri"/>
              </a:rPr>
              <a:t>beauté</a:t>
            </a:r>
            <a:r>
              <a:rPr lang="en-US" dirty="0">
                <a:solidFill>
                  <a:schemeClr val="tx1">
                    <a:alpha val="60000"/>
                  </a:schemeClr>
                </a:solidFill>
                <a:latin typeface="Abadi" panose="020B0604020104020204" pitchFamily="34" charset="0"/>
                <a:cs typeface="Calibri"/>
              </a:rPr>
              <a:t> </a:t>
            </a:r>
            <a:r>
              <a:rPr lang="en-US" dirty="0" err="1">
                <a:solidFill>
                  <a:schemeClr val="tx1">
                    <a:alpha val="60000"/>
                  </a:schemeClr>
                </a:solidFill>
                <a:latin typeface="Abadi" panose="020B0604020104020204" pitchFamily="34" charset="0"/>
                <a:cs typeface="Calibri"/>
              </a:rPr>
              <a:t>n'a</a:t>
            </a:r>
            <a:r>
              <a:rPr lang="en-US" dirty="0">
                <a:solidFill>
                  <a:schemeClr val="tx1">
                    <a:alpha val="60000"/>
                  </a:schemeClr>
                </a:solidFill>
                <a:latin typeface="Abadi" panose="020B0604020104020204" pitchFamily="34" charset="0"/>
                <a:cs typeface="Calibri"/>
              </a:rPr>
              <a:t> pas </a:t>
            </a:r>
            <a:r>
              <a:rPr lang="en-US" dirty="0" err="1">
                <a:solidFill>
                  <a:schemeClr val="tx1">
                    <a:alpha val="60000"/>
                  </a:schemeClr>
                </a:solidFill>
                <a:latin typeface="Abadi" panose="020B0604020104020204" pitchFamily="34" charset="0"/>
                <a:cs typeface="Calibri"/>
              </a:rPr>
              <a:t>d'égale</a:t>
            </a:r>
            <a:r>
              <a:rPr lang="en-US" dirty="0">
                <a:solidFill>
                  <a:schemeClr val="tx1">
                    <a:alpha val="60000"/>
                  </a:schemeClr>
                </a:solidFill>
                <a:latin typeface="Abadi" panose="020B0604020104020204" pitchFamily="34" charset="0"/>
                <a:cs typeface="Calibri"/>
              </a:rPr>
              <a:t>.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alpha val="60000"/>
                  </a:schemeClr>
                </a:solidFill>
                <a:latin typeface="Abadi" panose="020B0604020104020204" pitchFamily="34" charset="0"/>
                <a:cs typeface="Calibri"/>
              </a:rPr>
              <a:t>Notre amour </a:t>
            </a:r>
            <a:r>
              <a:rPr lang="en-US" dirty="0" err="1">
                <a:solidFill>
                  <a:schemeClr val="tx1">
                    <a:alpha val="60000"/>
                  </a:schemeClr>
                </a:solidFill>
                <a:latin typeface="Abadi" panose="020B0604020104020204" pitchFamily="34" charset="0"/>
                <a:cs typeface="Calibri"/>
              </a:rPr>
              <a:t>est</a:t>
            </a:r>
            <a:r>
              <a:rPr lang="en-US" dirty="0">
                <a:solidFill>
                  <a:schemeClr val="tx1">
                    <a:alpha val="60000"/>
                  </a:schemeClr>
                </a:solidFill>
                <a:latin typeface="Abadi" panose="020B0604020104020204" pitchFamily="34" charset="0"/>
                <a:cs typeface="Calibri"/>
              </a:rPr>
              <a:t> impossible 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alpha val="60000"/>
                  </a:schemeClr>
                </a:solidFill>
                <a:latin typeface="Abadi" panose="020B0604020104020204" pitchFamily="34" charset="0"/>
                <a:cs typeface="Calibri"/>
              </a:rPr>
              <a:t>Car </a:t>
            </a:r>
            <a:r>
              <a:rPr lang="en-US" dirty="0" err="1">
                <a:solidFill>
                  <a:schemeClr val="tx1">
                    <a:alpha val="60000"/>
                  </a:schemeClr>
                </a:solidFill>
                <a:latin typeface="Abadi" panose="020B0604020104020204" pitchFamily="34" charset="0"/>
                <a:cs typeface="Calibri"/>
              </a:rPr>
              <a:t>tu</a:t>
            </a:r>
            <a:r>
              <a:rPr lang="en-US" dirty="0">
                <a:solidFill>
                  <a:schemeClr val="tx1">
                    <a:alpha val="60000"/>
                  </a:schemeClr>
                </a:solidFill>
                <a:latin typeface="Abadi" panose="020B0604020104020204" pitchFamily="34" charset="0"/>
                <a:cs typeface="Calibri"/>
              </a:rPr>
              <a:t> es </a:t>
            </a:r>
            <a:r>
              <a:rPr lang="en-US" dirty="0" err="1">
                <a:solidFill>
                  <a:schemeClr val="tx1">
                    <a:alpha val="60000"/>
                  </a:schemeClr>
                </a:solidFill>
                <a:latin typeface="Abadi" panose="020B0604020104020204" pitchFamily="34" charset="0"/>
                <a:cs typeface="Calibri"/>
              </a:rPr>
              <a:t>ephémère</a:t>
            </a:r>
            <a:r>
              <a:rPr lang="en-US" dirty="0">
                <a:solidFill>
                  <a:schemeClr val="tx1">
                    <a:alpha val="60000"/>
                  </a:schemeClr>
                </a:solidFill>
                <a:latin typeface="Abadi" panose="020B0604020104020204" pitchFamily="34" charset="0"/>
                <a:cs typeface="Calibri"/>
              </a:rPr>
              <a:t>,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tx1">
                    <a:alpha val="60000"/>
                  </a:schemeClr>
                </a:solidFill>
                <a:latin typeface="Abadi" panose="020B0604020104020204" pitchFamily="34" charset="0"/>
                <a:cs typeface="Calibri"/>
              </a:rPr>
              <a:t>L'automne</a:t>
            </a:r>
            <a:r>
              <a:rPr lang="en-US" dirty="0">
                <a:solidFill>
                  <a:schemeClr val="tx1">
                    <a:alpha val="60000"/>
                  </a:schemeClr>
                </a:solidFill>
                <a:latin typeface="Abadi" panose="020B0604020104020204" pitchFamily="34" charset="0"/>
                <a:cs typeface="Calibri"/>
              </a:rPr>
              <a:t> venue  </a:t>
            </a:r>
            <a:r>
              <a:rPr lang="en-US" dirty="0" err="1">
                <a:solidFill>
                  <a:schemeClr val="tx1">
                    <a:alpha val="60000"/>
                  </a:schemeClr>
                </a:solidFill>
                <a:latin typeface="Abadi" panose="020B0604020104020204" pitchFamily="34" charset="0"/>
                <a:cs typeface="Calibri"/>
              </a:rPr>
              <a:t>tes</a:t>
            </a:r>
            <a:r>
              <a:rPr lang="en-US" dirty="0">
                <a:solidFill>
                  <a:schemeClr val="tx1">
                    <a:alpha val="60000"/>
                  </a:schemeClr>
                </a:solidFill>
                <a:latin typeface="Abadi" panose="020B0604020104020204" pitchFamily="34" charset="0"/>
                <a:cs typeface="Calibri"/>
              </a:rPr>
              <a:t> </a:t>
            </a:r>
            <a:r>
              <a:rPr lang="en-US" dirty="0" err="1">
                <a:solidFill>
                  <a:schemeClr val="tx1">
                    <a:alpha val="60000"/>
                  </a:schemeClr>
                </a:solidFill>
                <a:latin typeface="Abadi" panose="020B0604020104020204" pitchFamily="34" charset="0"/>
                <a:cs typeface="Calibri"/>
              </a:rPr>
              <a:t>délicats</a:t>
            </a:r>
            <a:r>
              <a:rPr lang="en-US" dirty="0">
                <a:solidFill>
                  <a:schemeClr val="tx1">
                    <a:alpha val="60000"/>
                  </a:schemeClr>
                </a:solidFill>
                <a:latin typeface="Abadi" panose="020B0604020104020204" pitchFamily="34" charset="0"/>
                <a:cs typeface="Calibri"/>
              </a:rPr>
              <a:t> </a:t>
            </a:r>
            <a:r>
              <a:rPr lang="en-US" dirty="0" err="1">
                <a:solidFill>
                  <a:schemeClr val="tx1">
                    <a:alpha val="60000"/>
                  </a:schemeClr>
                </a:solidFill>
                <a:latin typeface="Abadi" panose="020B0604020104020204" pitchFamily="34" charset="0"/>
                <a:cs typeface="Calibri"/>
              </a:rPr>
              <a:t>pétales</a:t>
            </a:r>
            <a:r>
              <a:rPr lang="en-US" dirty="0">
                <a:solidFill>
                  <a:schemeClr val="tx1">
                    <a:alpha val="60000"/>
                  </a:schemeClr>
                </a:solidFill>
                <a:latin typeface="Abadi" panose="020B0604020104020204" pitchFamily="34" charset="0"/>
                <a:cs typeface="Calibri"/>
              </a:rPr>
              <a:t> </a:t>
            </a:r>
            <a:r>
              <a:rPr lang="en-US" dirty="0" err="1">
                <a:solidFill>
                  <a:schemeClr val="tx1">
                    <a:alpha val="60000"/>
                  </a:schemeClr>
                </a:solidFill>
                <a:latin typeface="Abadi" panose="020B0604020104020204" pitchFamily="34" charset="0"/>
                <a:cs typeface="Calibri"/>
              </a:rPr>
              <a:t>tombent</a:t>
            </a:r>
            <a:r>
              <a:rPr lang="en-US" dirty="0">
                <a:solidFill>
                  <a:schemeClr val="tx1">
                    <a:alpha val="60000"/>
                  </a:schemeClr>
                </a:solidFill>
                <a:latin typeface="Abadi" panose="020B0604020104020204" pitchFamily="34" charset="0"/>
                <a:cs typeface="Calibri"/>
              </a:rPr>
              <a:t> un par un.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alpha val="60000"/>
                  </a:schemeClr>
                </a:solidFill>
                <a:latin typeface="Abadi" panose="020B0604020104020204" pitchFamily="34" charset="0"/>
                <a:cs typeface="Calibri"/>
              </a:rPr>
              <a:t>Et </a:t>
            </a:r>
            <a:r>
              <a:rPr lang="en-US" dirty="0" err="1">
                <a:solidFill>
                  <a:schemeClr val="tx1">
                    <a:alpha val="60000"/>
                  </a:schemeClr>
                </a:solidFill>
                <a:latin typeface="Abadi" panose="020B0604020104020204" pitchFamily="34" charset="0"/>
                <a:cs typeface="Calibri"/>
              </a:rPr>
              <a:t>en</a:t>
            </a:r>
            <a:r>
              <a:rPr lang="en-US" dirty="0">
                <a:solidFill>
                  <a:schemeClr val="tx1">
                    <a:alpha val="60000"/>
                  </a:schemeClr>
                </a:solidFill>
                <a:latin typeface="Abadi" panose="020B0604020104020204" pitchFamily="34" charset="0"/>
                <a:cs typeface="Calibri"/>
              </a:rPr>
              <a:t> hiver il </a:t>
            </a:r>
            <a:r>
              <a:rPr lang="en-US" dirty="0" err="1">
                <a:solidFill>
                  <a:schemeClr val="tx1">
                    <a:alpha val="60000"/>
                  </a:schemeClr>
                </a:solidFill>
                <a:latin typeface="Abadi" panose="020B0604020104020204" pitchFamily="34" charset="0"/>
                <a:cs typeface="Calibri"/>
              </a:rPr>
              <a:t>n'en</a:t>
            </a:r>
            <a:r>
              <a:rPr lang="en-US" dirty="0">
                <a:solidFill>
                  <a:schemeClr val="tx1">
                    <a:alpha val="60000"/>
                  </a:schemeClr>
                </a:solidFill>
                <a:latin typeface="Abadi" panose="020B0604020104020204" pitchFamily="34" charset="0"/>
                <a:cs typeface="Calibri"/>
              </a:rPr>
              <a:t> </a:t>
            </a:r>
            <a:r>
              <a:rPr lang="en-US" dirty="0" err="1">
                <a:solidFill>
                  <a:schemeClr val="tx1">
                    <a:alpha val="60000"/>
                  </a:schemeClr>
                </a:solidFill>
                <a:latin typeface="Abadi" panose="020B0604020104020204" pitchFamily="34" charset="0"/>
                <a:cs typeface="Calibri"/>
              </a:rPr>
              <a:t>resta</a:t>
            </a:r>
            <a:r>
              <a:rPr lang="en-US" dirty="0">
                <a:solidFill>
                  <a:schemeClr val="tx1">
                    <a:alpha val="60000"/>
                  </a:schemeClr>
                </a:solidFill>
                <a:latin typeface="Abadi" panose="020B0604020104020204" pitchFamily="34" charset="0"/>
                <a:cs typeface="Calibri"/>
              </a:rPr>
              <a:t> plus </a:t>
            </a:r>
            <a:r>
              <a:rPr lang="en-US" dirty="0" err="1">
                <a:solidFill>
                  <a:schemeClr val="tx1">
                    <a:alpha val="60000"/>
                  </a:schemeClr>
                </a:solidFill>
                <a:latin typeface="Abadi" panose="020B0604020104020204" pitchFamily="34" charset="0"/>
                <a:cs typeface="Calibri"/>
              </a:rPr>
              <a:t>aucun</a:t>
            </a:r>
            <a:r>
              <a:rPr lang="en-US" dirty="0">
                <a:solidFill>
                  <a:schemeClr val="tx1">
                    <a:alpha val="60000"/>
                  </a:schemeClr>
                </a:solidFill>
                <a:latin typeface="Abadi" panose="020B0604020104020204" pitchFamily="34" charset="0"/>
                <a:cs typeface="Calibri"/>
              </a:rPr>
              <a:t>”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alpha val="60000"/>
                  </a:schemeClr>
                </a:solidFill>
                <a:latin typeface="Abadi" panose="020B0604020104020204" pitchFamily="34" charset="0"/>
                <a:cs typeface="Calibri"/>
              </a:rPr>
              <a:t>Cheima</a:t>
            </a: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F249C1C3-EBDE-4C27-BD12-A6AE40A4D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87375" y="0"/>
            <a:ext cx="6404625" cy="6373368"/>
          </a:xfrm>
          <a:custGeom>
            <a:avLst/>
            <a:gdLst>
              <a:gd name="connsiteX0" fmla="*/ 353272 w 6404625"/>
              <a:gd name="connsiteY0" fmla="*/ 0 h 6373368"/>
              <a:gd name="connsiteX1" fmla="*/ 6404625 w 6404625"/>
              <a:gd name="connsiteY1" fmla="*/ 0 h 6373368"/>
              <a:gd name="connsiteX2" fmla="*/ 6404625 w 6404625"/>
              <a:gd name="connsiteY2" fmla="*/ 6008204 h 6373368"/>
              <a:gd name="connsiteX3" fmla="*/ 6374459 w 6404625"/>
              <a:gd name="connsiteY3" fmla="*/ 6023890 h 6373368"/>
              <a:gd name="connsiteX4" fmla="*/ 6290584 w 6404625"/>
              <a:gd name="connsiteY4" fmla="*/ 6049055 h 6373368"/>
              <a:gd name="connsiteX5" fmla="*/ 6203913 w 6404625"/>
              <a:gd name="connsiteY5" fmla="*/ 6060237 h 6373368"/>
              <a:gd name="connsiteX6" fmla="*/ 6114448 w 6404625"/>
              <a:gd name="connsiteY6" fmla="*/ 6063033 h 6373368"/>
              <a:gd name="connsiteX7" fmla="*/ 6019391 w 6404625"/>
              <a:gd name="connsiteY7" fmla="*/ 6054644 h 6373368"/>
              <a:gd name="connsiteX8" fmla="*/ 5924332 w 6404625"/>
              <a:gd name="connsiteY8" fmla="*/ 6043462 h 6373368"/>
              <a:gd name="connsiteX9" fmla="*/ 5829275 w 6404625"/>
              <a:gd name="connsiteY9" fmla="*/ 6029482 h 6373368"/>
              <a:gd name="connsiteX10" fmla="*/ 5734216 w 6404625"/>
              <a:gd name="connsiteY10" fmla="*/ 6018300 h 6373368"/>
              <a:gd name="connsiteX11" fmla="*/ 5639159 w 6404625"/>
              <a:gd name="connsiteY11" fmla="*/ 6012708 h 6373368"/>
              <a:gd name="connsiteX12" fmla="*/ 5546898 w 6404625"/>
              <a:gd name="connsiteY12" fmla="*/ 6012708 h 6373368"/>
              <a:gd name="connsiteX13" fmla="*/ 5460227 w 6404625"/>
              <a:gd name="connsiteY13" fmla="*/ 6023890 h 6373368"/>
              <a:gd name="connsiteX14" fmla="*/ 5370760 w 6404625"/>
              <a:gd name="connsiteY14" fmla="*/ 6046258 h 6373368"/>
              <a:gd name="connsiteX15" fmla="*/ 5289681 w 6404625"/>
              <a:gd name="connsiteY15" fmla="*/ 6079807 h 6373368"/>
              <a:gd name="connsiteX16" fmla="*/ 5205808 w 6404625"/>
              <a:gd name="connsiteY16" fmla="*/ 6124541 h 6373368"/>
              <a:gd name="connsiteX17" fmla="*/ 5121933 w 6404625"/>
              <a:gd name="connsiteY17" fmla="*/ 6169276 h 6373368"/>
              <a:gd name="connsiteX18" fmla="*/ 5038061 w 6404625"/>
              <a:gd name="connsiteY18" fmla="*/ 6219598 h 6373368"/>
              <a:gd name="connsiteX19" fmla="*/ 4956981 w 6404625"/>
              <a:gd name="connsiteY19" fmla="*/ 6267129 h 6373368"/>
              <a:gd name="connsiteX20" fmla="*/ 4870311 w 6404625"/>
              <a:gd name="connsiteY20" fmla="*/ 6309065 h 6373368"/>
              <a:gd name="connsiteX21" fmla="*/ 4786435 w 6404625"/>
              <a:gd name="connsiteY21" fmla="*/ 6342614 h 6373368"/>
              <a:gd name="connsiteX22" fmla="*/ 4699765 w 6404625"/>
              <a:gd name="connsiteY22" fmla="*/ 6364982 h 6373368"/>
              <a:gd name="connsiteX23" fmla="*/ 4610299 w 6404625"/>
              <a:gd name="connsiteY23" fmla="*/ 6373368 h 6373368"/>
              <a:gd name="connsiteX24" fmla="*/ 4520833 w 6404625"/>
              <a:gd name="connsiteY24" fmla="*/ 6364982 h 6373368"/>
              <a:gd name="connsiteX25" fmla="*/ 4434163 w 6404625"/>
              <a:gd name="connsiteY25" fmla="*/ 6342614 h 6373368"/>
              <a:gd name="connsiteX26" fmla="*/ 4350289 w 6404625"/>
              <a:gd name="connsiteY26" fmla="*/ 6309065 h 6373368"/>
              <a:gd name="connsiteX27" fmla="*/ 4263617 w 6404625"/>
              <a:gd name="connsiteY27" fmla="*/ 6267129 h 6373368"/>
              <a:gd name="connsiteX28" fmla="*/ 4182539 w 6404625"/>
              <a:gd name="connsiteY28" fmla="*/ 6219598 h 6373368"/>
              <a:gd name="connsiteX29" fmla="*/ 4098666 w 6404625"/>
              <a:gd name="connsiteY29" fmla="*/ 6169276 h 6373368"/>
              <a:gd name="connsiteX30" fmla="*/ 4014791 w 6404625"/>
              <a:gd name="connsiteY30" fmla="*/ 6124541 h 6373368"/>
              <a:gd name="connsiteX31" fmla="*/ 3930916 w 6404625"/>
              <a:gd name="connsiteY31" fmla="*/ 6079807 h 6373368"/>
              <a:gd name="connsiteX32" fmla="*/ 3847041 w 6404625"/>
              <a:gd name="connsiteY32" fmla="*/ 6046258 h 6373368"/>
              <a:gd name="connsiteX33" fmla="*/ 3760372 w 6404625"/>
              <a:gd name="connsiteY33" fmla="*/ 6023890 h 6373368"/>
              <a:gd name="connsiteX34" fmla="*/ 3673701 w 6404625"/>
              <a:gd name="connsiteY34" fmla="*/ 6012708 h 6373368"/>
              <a:gd name="connsiteX35" fmla="*/ 3581438 w 6404625"/>
              <a:gd name="connsiteY35" fmla="*/ 6012708 h 6373368"/>
              <a:gd name="connsiteX36" fmla="*/ 3486381 w 6404625"/>
              <a:gd name="connsiteY36" fmla="*/ 6018300 h 6373368"/>
              <a:gd name="connsiteX37" fmla="*/ 3391322 w 6404625"/>
              <a:gd name="connsiteY37" fmla="*/ 6029482 h 6373368"/>
              <a:gd name="connsiteX38" fmla="*/ 3296265 w 6404625"/>
              <a:gd name="connsiteY38" fmla="*/ 6043462 h 6373368"/>
              <a:gd name="connsiteX39" fmla="*/ 3201210 w 6404625"/>
              <a:gd name="connsiteY39" fmla="*/ 6054644 h 6373368"/>
              <a:gd name="connsiteX40" fmla="*/ 3106151 w 6404625"/>
              <a:gd name="connsiteY40" fmla="*/ 6063033 h 6373368"/>
              <a:gd name="connsiteX41" fmla="*/ 3016684 w 6404625"/>
              <a:gd name="connsiteY41" fmla="*/ 6060237 h 6373368"/>
              <a:gd name="connsiteX42" fmla="*/ 2930015 w 6404625"/>
              <a:gd name="connsiteY42" fmla="*/ 6049055 h 6373368"/>
              <a:gd name="connsiteX43" fmla="*/ 2846140 w 6404625"/>
              <a:gd name="connsiteY43" fmla="*/ 6023890 h 6373368"/>
              <a:gd name="connsiteX44" fmla="*/ 2776243 w 6404625"/>
              <a:gd name="connsiteY44" fmla="*/ 5987546 h 6373368"/>
              <a:gd name="connsiteX45" fmla="*/ 2709145 w 6404625"/>
              <a:gd name="connsiteY45" fmla="*/ 5940017 h 6373368"/>
              <a:gd name="connsiteX46" fmla="*/ 2650432 w 6404625"/>
              <a:gd name="connsiteY46" fmla="*/ 5884101 h 6373368"/>
              <a:gd name="connsiteX47" fmla="*/ 2591719 w 6404625"/>
              <a:gd name="connsiteY47" fmla="*/ 5819798 h 6373368"/>
              <a:gd name="connsiteX48" fmla="*/ 2538599 w 6404625"/>
              <a:gd name="connsiteY48" fmla="*/ 5752697 h 6373368"/>
              <a:gd name="connsiteX49" fmla="*/ 2485480 w 6404625"/>
              <a:gd name="connsiteY49" fmla="*/ 5682802 h 6373368"/>
              <a:gd name="connsiteX50" fmla="*/ 2432360 w 6404625"/>
              <a:gd name="connsiteY50" fmla="*/ 5612908 h 6373368"/>
              <a:gd name="connsiteX51" fmla="*/ 2379237 w 6404625"/>
              <a:gd name="connsiteY51" fmla="*/ 5545809 h 6373368"/>
              <a:gd name="connsiteX52" fmla="*/ 2323320 w 6404625"/>
              <a:gd name="connsiteY52" fmla="*/ 5481502 h 6373368"/>
              <a:gd name="connsiteX53" fmla="*/ 2259018 w 6404625"/>
              <a:gd name="connsiteY53" fmla="*/ 5425586 h 6373368"/>
              <a:gd name="connsiteX54" fmla="*/ 2197511 w 6404625"/>
              <a:gd name="connsiteY54" fmla="*/ 5375263 h 6373368"/>
              <a:gd name="connsiteX55" fmla="*/ 2127614 w 6404625"/>
              <a:gd name="connsiteY55" fmla="*/ 5336121 h 6373368"/>
              <a:gd name="connsiteX56" fmla="*/ 2052128 w 6404625"/>
              <a:gd name="connsiteY56" fmla="*/ 5302573 h 6373368"/>
              <a:gd name="connsiteX57" fmla="*/ 1971049 w 6404625"/>
              <a:gd name="connsiteY57" fmla="*/ 5274612 h 6373368"/>
              <a:gd name="connsiteX58" fmla="*/ 1887176 w 6404625"/>
              <a:gd name="connsiteY58" fmla="*/ 5249450 h 6373368"/>
              <a:gd name="connsiteX59" fmla="*/ 1803301 w 6404625"/>
              <a:gd name="connsiteY59" fmla="*/ 5227084 h 6373368"/>
              <a:gd name="connsiteX60" fmla="*/ 1716630 w 6404625"/>
              <a:gd name="connsiteY60" fmla="*/ 5204720 h 6373368"/>
              <a:gd name="connsiteX61" fmla="*/ 1635551 w 6404625"/>
              <a:gd name="connsiteY61" fmla="*/ 5179557 h 6373368"/>
              <a:gd name="connsiteX62" fmla="*/ 1554473 w 6404625"/>
              <a:gd name="connsiteY62" fmla="*/ 5151597 h 6373368"/>
              <a:gd name="connsiteX63" fmla="*/ 1478988 w 6404625"/>
              <a:gd name="connsiteY63" fmla="*/ 5118049 h 6373368"/>
              <a:gd name="connsiteX64" fmla="*/ 1411887 w 6404625"/>
              <a:gd name="connsiteY64" fmla="*/ 5076112 h 6373368"/>
              <a:gd name="connsiteX65" fmla="*/ 1350380 w 6404625"/>
              <a:gd name="connsiteY65" fmla="*/ 5025785 h 6373368"/>
              <a:gd name="connsiteX66" fmla="*/ 1300053 w 6404625"/>
              <a:gd name="connsiteY66" fmla="*/ 4964279 h 6373368"/>
              <a:gd name="connsiteX67" fmla="*/ 1258117 w 6404625"/>
              <a:gd name="connsiteY67" fmla="*/ 4897178 h 6373368"/>
              <a:gd name="connsiteX68" fmla="*/ 1224567 w 6404625"/>
              <a:gd name="connsiteY68" fmla="*/ 4821691 h 6373368"/>
              <a:gd name="connsiteX69" fmla="*/ 1196609 w 6404625"/>
              <a:gd name="connsiteY69" fmla="*/ 4740614 h 6373368"/>
              <a:gd name="connsiteX70" fmla="*/ 1171447 w 6404625"/>
              <a:gd name="connsiteY70" fmla="*/ 4659533 h 6373368"/>
              <a:gd name="connsiteX71" fmla="*/ 1149080 w 6404625"/>
              <a:gd name="connsiteY71" fmla="*/ 4572865 h 6373368"/>
              <a:gd name="connsiteX72" fmla="*/ 1126714 w 6404625"/>
              <a:gd name="connsiteY72" fmla="*/ 4488990 h 6373368"/>
              <a:gd name="connsiteX73" fmla="*/ 1101552 w 6404625"/>
              <a:gd name="connsiteY73" fmla="*/ 4405115 h 6373368"/>
              <a:gd name="connsiteX74" fmla="*/ 1073593 w 6404625"/>
              <a:gd name="connsiteY74" fmla="*/ 4324036 h 6373368"/>
              <a:gd name="connsiteX75" fmla="*/ 1040045 w 6404625"/>
              <a:gd name="connsiteY75" fmla="*/ 4248549 h 6373368"/>
              <a:gd name="connsiteX76" fmla="*/ 1000902 w 6404625"/>
              <a:gd name="connsiteY76" fmla="*/ 4178654 h 6373368"/>
              <a:gd name="connsiteX77" fmla="*/ 950576 w 6404625"/>
              <a:gd name="connsiteY77" fmla="*/ 4117146 h 6373368"/>
              <a:gd name="connsiteX78" fmla="*/ 894659 w 6404625"/>
              <a:gd name="connsiteY78" fmla="*/ 4052841 h 6373368"/>
              <a:gd name="connsiteX79" fmla="*/ 830356 w 6404625"/>
              <a:gd name="connsiteY79" fmla="*/ 3996926 h 6373368"/>
              <a:gd name="connsiteX80" fmla="*/ 760460 w 6404625"/>
              <a:gd name="connsiteY80" fmla="*/ 3943806 h 6373368"/>
              <a:gd name="connsiteX81" fmla="*/ 690567 w 6404625"/>
              <a:gd name="connsiteY81" fmla="*/ 3890685 h 6373368"/>
              <a:gd name="connsiteX82" fmla="*/ 620671 w 6404625"/>
              <a:gd name="connsiteY82" fmla="*/ 3837564 h 6373368"/>
              <a:gd name="connsiteX83" fmla="*/ 553571 w 6404625"/>
              <a:gd name="connsiteY83" fmla="*/ 3784444 h 6373368"/>
              <a:gd name="connsiteX84" fmla="*/ 489269 w 6404625"/>
              <a:gd name="connsiteY84" fmla="*/ 3725731 h 6373368"/>
              <a:gd name="connsiteX85" fmla="*/ 433350 w 6404625"/>
              <a:gd name="connsiteY85" fmla="*/ 3667021 h 6373368"/>
              <a:gd name="connsiteX86" fmla="*/ 385824 w 6404625"/>
              <a:gd name="connsiteY86" fmla="*/ 3599922 h 6373368"/>
              <a:gd name="connsiteX87" fmla="*/ 349477 w 6404625"/>
              <a:gd name="connsiteY87" fmla="*/ 3530025 h 6373368"/>
              <a:gd name="connsiteX88" fmla="*/ 324315 w 6404625"/>
              <a:gd name="connsiteY88" fmla="*/ 3446150 h 6373368"/>
              <a:gd name="connsiteX89" fmla="*/ 313131 w 6404625"/>
              <a:gd name="connsiteY89" fmla="*/ 3359479 h 6373368"/>
              <a:gd name="connsiteX90" fmla="*/ 310335 w 6404625"/>
              <a:gd name="connsiteY90" fmla="*/ 3270014 h 6373368"/>
              <a:gd name="connsiteX91" fmla="*/ 318723 w 6404625"/>
              <a:gd name="connsiteY91" fmla="*/ 3174955 h 6373368"/>
              <a:gd name="connsiteX92" fmla="*/ 329907 w 6404625"/>
              <a:gd name="connsiteY92" fmla="*/ 3079898 h 6373368"/>
              <a:gd name="connsiteX93" fmla="*/ 343885 w 6404625"/>
              <a:gd name="connsiteY93" fmla="*/ 2984841 h 6373368"/>
              <a:gd name="connsiteX94" fmla="*/ 355069 w 6404625"/>
              <a:gd name="connsiteY94" fmla="*/ 2889784 h 6373368"/>
              <a:gd name="connsiteX95" fmla="*/ 360659 w 6404625"/>
              <a:gd name="connsiteY95" fmla="*/ 2794725 h 6373368"/>
              <a:gd name="connsiteX96" fmla="*/ 360659 w 6404625"/>
              <a:gd name="connsiteY96" fmla="*/ 2702464 h 6373368"/>
              <a:gd name="connsiteX97" fmla="*/ 349477 w 6404625"/>
              <a:gd name="connsiteY97" fmla="*/ 2615793 h 6373368"/>
              <a:gd name="connsiteX98" fmla="*/ 327111 w 6404625"/>
              <a:gd name="connsiteY98" fmla="*/ 2529122 h 6373368"/>
              <a:gd name="connsiteX99" fmla="*/ 293561 w 6404625"/>
              <a:gd name="connsiteY99" fmla="*/ 2448045 h 6373368"/>
              <a:gd name="connsiteX100" fmla="*/ 251625 w 6404625"/>
              <a:gd name="connsiteY100" fmla="*/ 2364170 h 6373368"/>
              <a:gd name="connsiteX101" fmla="*/ 204096 w 6404625"/>
              <a:gd name="connsiteY101" fmla="*/ 2280295 h 6373368"/>
              <a:gd name="connsiteX102" fmla="*/ 153769 w 6404625"/>
              <a:gd name="connsiteY102" fmla="*/ 2196423 h 6373368"/>
              <a:gd name="connsiteX103" fmla="*/ 106240 w 6404625"/>
              <a:gd name="connsiteY103" fmla="*/ 2115344 h 6373368"/>
              <a:gd name="connsiteX104" fmla="*/ 64305 w 6404625"/>
              <a:gd name="connsiteY104" fmla="*/ 2028673 h 6373368"/>
              <a:gd name="connsiteX105" fmla="*/ 30754 w 6404625"/>
              <a:gd name="connsiteY105" fmla="*/ 1944798 h 6373368"/>
              <a:gd name="connsiteX106" fmla="*/ 8387 w 6404625"/>
              <a:gd name="connsiteY106" fmla="*/ 1858129 h 6373368"/>
              <a:gd name="connsiteX107" fmla="*/ 0 w 6404625"/>
              <a:gd name="connsiteY107" fmla="*/ 1768662 h 6373368"/>
              <a:gd name="connsiteX108" fmla="*/ 8387 w 6404625"/>
              <a:gd name="connsiteY108" fmla="*/ 1679195 h 6373368"/>
              <a:gd name="connsiteX109" fmla="*/ 30754 w 6404625"/>
              <a:gd name="connsiteY109" fmla="*/ 1592526 h 6373368"/>
              <a:gd name="connsiteX110" fmla="*/ 64305 w 6404625"/>
              <a:gd name="connsiteY110" fmla="*/ 1508651 h 6373368"/>
              <a:gd name="connsiteX111" fmla="*/ 106240 w 6404625"/>
              <a:gd name="connsiteY111" fmla="*/ 1421980 h 6373368"/>
              <a:gd name="connsiteX112" fmla="*/ 153769 w 6404625"/>
              <a:gd name="connsiteY112" fmla="*/ 1340903 h 6373368"/>
              <a:gd name="connsiteX113" fmla="*/ 204096 w 6404625"/>
              <a:gd name="connsiteY113" fmla="*/ 1257028 h 6373368"/>
              <a:gd name="connsiteX114" fmla="*/ 251625 w 6404625"/>
              <a:gd name="connsiteY114" fmla="*/ 1173153 h 6373368"/>
              <a:gd name="connsiteX115" fmla="*/ 293561 w 6404625"/>
              <a:gd name="connsiteY115" fmla="*/ 1089278 h 6373368"/>
              <a:gd name="connsiteX116" fmla="*/ 327111 w 6404625"/>
              <a:gd name="connsiteY116" fmla="*/ 1008199 h 6373368"/>
              <a:gd name="connsiteX117" fmla="*/ 349477 w 6404625"/>
              <a:gd name="connsiteY117" fmla="*/ 921528 h 6373368"/>
              <a:gd name="connsiteX118" fmla="*/ 360659 w 6404625"/>
              <a:gd name="connsiteY118" fmla="*/ 834859 h 6373368"/>
              <a:gd name="connsiteX119" fmla="*/ 360659 w 6404625"/>
              <a:gd name="connsiteY119" fmla="*/ 742599 h 6373368"/>
              <a:gd name="connsiteX120" fmla="*/ 355069 w 6404625"/>
              <a:gd name="connsiteY120" fmla="*/ 647539 h 6373368"/>
              <a:gd name="connsiteX121" fmla="*/ 343885 w 6404625"/>
              <a:gd name="connsiteY121" fmla="*/ 552482 h 6373368"/>
              <a:gd name="connsiteX122" fmla="*/ 329907 w 6404625"/>
              <a:gd name="connsiteY122" fmla="*/ 457425 h 6373368"/>
              <a:gd name="connsiteX123" fmla="*/ 318723 w 6404625"/>
              <a:gd name="connsiteY123" fmla="*/ 362366 h 6373368"/>
              <a:gd name="connsiteX124" fmla="*/ 310335 w 6404625"/>
              <a:gd name="connsiteY124" fmla="*/ 267309 h 6373368"/>
              <a:gd name="connsiteX125" fmla="*/ 313131 w 6404625"/>
              <a:gd name="connsiteY125" fmla="*/ 177842 h 6373368"/>
              <a:gd name="connsiteX126" fmla="*/ 324315 w 6404625"/>
              <a:gd name="connsiteY126" fmla="*/ 91173 h 6373368"/>
              <a:gd name="connsiteX127" fmla="*/ 349477 w 6404625"/>
              <a:gd name="connsiteY127" fmla="*/ 7296 h 6373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</a:cxnLst>
            <a:rect l="l" t="t" r="r" b="b"/>
            <a:pathLst>
              <a:path w="6404625" h="6373368">
                <a:moveTo>
                  <a:pt x="353272" y="0"/>
                </a:moveTo>
                <a:lnTo>
                  <a:pt x="6404625" y="0"/>
                </a:lnTo>
                <a:lnTo>
                  <a:pt x="6404625" y="6008204"/>
                </a:lnTo>
                <a:lnTo>
                  <a:pt x="6374459" y="6023890"/>
                </a:lnTo>
                <a:lnTo>
                  <a:pt x="6290584" y="6049055"/>
                </a:lnTo>
                <a:lnTo>
                  <a:pt x="6203913" y="6060237"/>
                </a:lnTo>
                <a:lnTo>
                  <a:pt x="6114448" y="6063033"/>
                </a:lnTo>
                <a:lnTo>
                  <a:pt x="6019391" y="6054644"/>
                </a:lnTo>
                <a:lnTo>
                  <a:pt x="5924332" y="6043462"/>
                </a:lnTo>
                <a:lnTo>
                  <a:pt x="5829275" y="6029482"/>
                </a:lnTo>
                <a:lnTo>
                  <a:pt x="5734216" y="6018300"/>
                </a:lnTo>
                <a:lnTo>
                  <a:pt x="5639159" y="6012708"/>
                </a:lnTo>
                <a:lnTo>
                  <a:pt x="5546898" y="6012708"/>
                </a:lnTo>
                <a:lnTo>
                  <a:pt x="5460227" y="6023890"/>
                </a:lnTo>
                <a:lnTo>
                  <a:pt x="5370760" y="6046258"/>
                </a:lnTo>
                <a:lnTo>
                  <a:pt x="5289681" y="6079807"/>
                </a:lnTo>
                <a:lnTo>
                  <a:pt x="5205808" y="6124541"/>
                </a:lnTo>
                <a:lnTo>
                  <a:pt x="5121933" y="6169276"/>
                </a:lnTo>
                <a:lnTo>
                  <a:pt x="5038061" y="6219598"/>
                </a:lnTo>
                <a:lnTo>
                  <a:pt x="4956981" y="6267129"/>
                </a:lnTo>
                <a:lnTo>
                  <a:pt x="4870311" y="6309065"/>
                </a:lnTo>
                <a:lnTo>
                  <a:pt x="4786435" y="6342614"/>
                </a:lnTo>
                <a:lnTo>
                  <a:pt x="4699765" y="6364982"/>
                </a:lnTo>
                <a:lnTo>
                  <a:pt x="4610299" y="6373368"/>
                </a:lnTo>
                <a:lnTo>
                  <a:pt x="4520833" y="6364982"/>
                </a:lnTo>
                <a:lnTo>
                  <a:pt x="4434163" y="6342614"/>
                </a:lnTo>
                <a:lnTo>
                  <a:pt x="4350289" y="6309065"/>
                </a:lnTo>
                <a:lnTo>
                  <a:pt x="4263617" y="6267129"/>
                </a:lnTo>
                <a:lnTo>
                  <a:pt x="4182539" y="6219598"/>
                </a:lnTo>
                <a:lnTo>
                  <a:pt x="4098666" y="6169276"/>
                </a:lnTo>
                <a:lnTo>
                  <a:pt x="4014791" y="6124541"/>
                </a:lnTo>
                <a:lnTo>
                  <a:pt x="3930916" y="6079807"/>
                </a:lnTo>
                <a:lnTo>
                  <a:pt x="3847041" y="6046258"/>
                </a:lnTo>
                <a:lnTo>
                  <a:pt x="3760372" y="6023890"/>
                </a:lnTo>
                <a:lnTo>
                  <a:pt x="3673701" y="6012708"/>
                </a:lnTo>
                <a:lnTo>
                  <a:pt x="3581438" y="6012708"/>
                </a:lnTo>
                <a:lnTo>
                  <a:pt x="3486381" y="6018300"/>
                </a:lnTo>
                <a:lnTo>
                  <a:pt x="3391322" y="6029482"/>
                </a:lnTo>
                <a:lnTo>
                  <a:pt x="3296265" y="6043462"/>
                </a:lnTo>
                <a:lnTo>
                  <a:pt x="3201210" y="6054644"/>
                </a:lnTo>
                <a:lnTo>
                  <a:pt x="3106151" y="6063033"/>
                </a:lnTo>
                <a:lnTo>
                  <a:pt x="3016684" y="6060237"/>
                </a:lnTo>
                <a:lnTo>
                  <a:pt x="2930015" y="6049055"/>
                </a:lnTo>
                <a:lnTo>
                  <a:pt x="2846140" y="6023890"/>
                </a:lnTo>
                <a:lnTo>
                  <a:pt x="2776243" y="5987546"/>
                </a:lnTo>
                <a:lnTo>
                  <a:pt x="2709145" y="5940017"/>
                </a:lnTo>
                <a:lnTo>
                  <a:pt x="2650432" y="5884101"/>
                </a:lnTo>
                <a:lnTo>
                  <a:pt x="2591719" y="5819798"/>
                </a:lnTo>
                <a:lnTo>
                  <a:pt x="2538599" y="5752697"/>
                </a:lnTo>
                <a:lnTo>
                  <a:pt x="2485480" y="5682802"/>
                </a:lnTo>
                <a:lnTo>
                  <a:pt x="2432360" y="5612908"/>
                </a:lnTo>
                <a:lnTo>
                  <a:pt x="2379237" y="5545809"/>
                </a:lnTo>
                <a:lnTo>
                  <a:pt x="2323320" y="5481502"/>
                </a:lnTo>
                <a:lnTo>
                  <a:pt x="2259018" y="5425586"/>
                </a:lnTo>
                <a:lnTo>
                  <a:pt x="2197511" y="5375263"/>
                </a:lnTo>
                <a:lnTo>
                  <a:pt x="2127614" y="5336121"/>
                </a:lnTo>
                <a:lnTo>
                  <a:pt x="2052128" y="5302573"/>
                </a:lnTo>
                <a:lnTo>
                  <a:pt x="1971049" y="5274612"/>
                </a:lnTo>
                <a:lnTo>
                  <a:pt x="1887176" y="5249450"/>
                </a:lnTo>
                <a:lnTo>
                  <a:pt x="1803301" y="5227084"/>
                </a:lnTo>
                <a:lnTo>
                  <a:pt x="1716630" y="5204720"/>
                </a:lnTo>
                <a:lnTo>
                  <a:pt x="1635551" y="5179557"/>
                </a:lnTo>
                <a:lnTo>
                  <a:pt x="1554473" y="5151597"/>
                </a:lnTo>
                <a:lnTo>
                  <a:pt x="1478988" y="5118049"/>
                </a:lnTo>
                <a:lnTo>
                  <a:pt x="1411887" y="5076112"/>
                </a:lnTo>
                <a:lnTo>
                  <a:pt x="1350380" y="5025785"/>
                </a:lnTo>
                <a:lnTo>
                  <a:pt x="1300053" y="4964279"/>
                </a:lnTo>
                <a:lnTo>
                  <a:pt x="1258117" y="4897178"/>
                </a:lnTo>
                <a:lnTo>
                  <a:pt x="1224567" y="4821691"/>
                </a:lnTo>
                <a:lnTo>
                  <a:pt x="1196609" y="4740614"/>
                </a:lnTo>
                <a:lnTo>
                  <a:pt x="1171447" y="4659533"/>
                </a:lnTo>
                <a:lnTo>
                  <a:pt x="1149080" y="4572865"/>
                </a:lnTo>
                <a:lnTo>
                  <a:pt x="1126714" y="4488990"/>
                </a:lnTo>
                <a:lnTo>
                  <a:pt x="1101552" y="4405115"/>
                </a:lnTo>
                <a:lnTo>
                  <a:pt x="1073593" y="4324036"/>
                </a:lnTo>
                <a:lnTo>
                  <a:pt x="1040045" y="4248549"/>
                </a:lnTo>
                <a:lnTo>
                  <a:pt x="1000902" y="4178654"/>
                </a:lnTo>
                <a:lnTo>
                  <a:pt x="950576" y="4117146"/>
                </a:lnTo>
                <a:lnTo>
                  <a:pt x="894659" y="4052841"/>
                </a:lnTo>
                <a:lnTo>
                  <a:pt x="830356" y="3996926"/>
                </a:lnTo>
                <a:lnTo>
                  <a:pt x="760460" y="3943806"/>
                </a:lnTo>
                <a:lnTo>
                  <a:pt x="690567" y="3890685"/>
                </a:lnTo>
                <a:lnTo>
                  <a:pt x="620671" y="3837564"/>
                </a:lnTo>
                <a:lnTo>
                  <a:pt x="553571" y="3784444"/>
                </a:lnTo>
                <a:lnTo>
                  <a:pt x="489269" y="3725731"/>
                </a:lnTo>
                <a:lnTo>
                  <a:pt x="433350" y="3667021"/>
                </a:lnTo>
                <a:lnTo>
                  <a:pt x="385824" y="3599922"/>
                </a:lnTo>
                <a:lnTo>
                  <a:pt x="349477" y="3530025"/>
                </a:lnTo>
                <a:lnTo>
                  <a:pt x="324315" y="3446150"/>
                </a:lnTo>
                <a:lnTo>
                  <a:pt x="313131" y="3359479"/>
                </a:lnTo>
                <a:lnTo>
                  <a:pt x="310335" y="3270014"/>
                </a:lnTo>
                <a:lnTo>
                  <a:pt x="318723" y="3174955"/>
                </a:lnTo>
                <a:lnTo>
                  <a:pt x="329907" y="3079898"/>
                </a:lnTo>
                <a:lnTo>
                  <a:pt x="343885" y="2984841"/>
                </a:lnTo>
                <a:lnTo>
                  <a:pt x="355069" y="2889784"/>
                </a:lnTo>
                <a:lnTo>
                  <a:pt x="360659" y="2794725"/>
                </a:lnTo>
                <a:lnTo>
                  <a:pt x="360659" y="2702464"/>
                </a:lnTo>
                <a:lnTo>
                  <a:pt x="349477" y="2615793"/>
                </a:lnTo>
                <a:lnTo>
                  <a:pt x="327111" y="2529122"/>
                </a:lnTo>
                <a:lnTo>
                  <a:pt x="293561" y="2448045"/>
                </a:lnTo>
                <a:lnTo>
                  <a:pt x="251625" y="2364170"/>
                </a:lnTo>
                <a:lnTo>
                  <a:pt x="204096" y="2280295"/>
                </a:lnTo>
                <a:lnTo>
                  <a:pt x="153769" y="2196423"/>
                </a:lnTo>
                <a:lnTo>
                  <a:pt x="106240" y="2115344"/>
                </a:lnTo>
                <a:lnTo>
                  <a:pt x="64305" y="2028673"/>
                </a:lnTo>
                <a:lnTo>
                  <a:pt x="30754" y="1944798"/>
                </a:lnTo>
                <a:lnTo>
                  <a:pt x="8387" y="1858129"/>
                </a:lnTo>
                <a:lnTo>
                  <a:pt x="0" y="1768662"/>
                </a:lnTo>
                <a:lnTo>
                  <a:pt x="8387" y="1679195"/>
                </a:lnTo>
                <a:lnTo>
                  <a:pt x="30754" y="1592526"/>
                </a:lnTo>
                <a:lnTo>
                  <a:pt x="64305" y="1508651"/>
                </a:lnTo>
                <a:lnTo>
                  <a:pt x="106240" y="1421980"/>
                </a:lnTo>
                <a:lnTo>
                  <a:pt x="153769" y="1340903"/>
                </a:lnTo>
                <a:lnTo>
                  <a:pt x="204096" y="1257028"/>
                </a:lnTo>
                <a:lnTo>
                  <a:pt x="251625" y="1173153"/>
                </a:lnTo>
                <a:lnTo>
                  <a:pt x="293561" y="1089278"/>
                </a:lnTo>
                <a:lnTo>
                  <a:pt x="327111" y="1008199"/>
                </a:lnTo>
                <a:lnTo>
                  <a:pt x="349477" y="921528"/>
                </a:lnTo>
                <a:lnTo>
                  <a:pt x="360659" y="834859"/>
                </a:lnTo>
                <a:lnTo>
                  <a:pt x="360659" y="742599"/>
                </a:lnTo>
                <a:lnTo>
                  <a:pt x="355069" y="647539"/>
                </a:lnTo>
                <a:lnTo>
                  <a:pt x="343885" y="552482"/>
                </a:lnTo>
                <a:lnTo>
                  <a:pt x="329907" y="457425"/>
                </a:lnTo>
                <a:lnTo>
                  <a:pt x="318723" y="362366"/>
                </a:lnTo>
                <a:lnTo>
                  <a:pt x="310335" y="267309"/>
                </a:lnTo>
                <a:lnTo>
                  <a:pt x="313131" y="177842"/>
                </a:lnTo>
                <a:lnTo>
                  <a:pt x="324315" y="91173"/>
                </a:lnTo>
                <a:lnTo>
                  <a:pt x="349477" y="729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Image 5">
            <a:extLst>
              <a:ext uri="{FF2B5EF4-FFF2-40B4-BE49-F238E27FC236}">
                <a16:creationId xmlns:a16="http://schemas.microsoft.com/office/drawing/2014/main" id="{75312AE2-251B-714A-930B-E9822FBE10BB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8" r="22965"/>
          <a:stretch/>
        </p:blipFill>
        <p:spPr>
          <a:xfrm>
            <a:off x="6003221" y="10"/>
            <a:ext cx="6188779" cy="6157770"/>
          </a:xfrm>
          <a:custGeom>
            <a:avLst/>
            <a:gdLst/>
            <a:ahLst/>
            <a:cxnLst/>
            <a:rect l="l" t="t" r="r" b="b"/>
            <a:pathLst>
              <a:path w="6188779" h="6157780">
                <a:moveTo>
                  <a:pt x="384150" y="0"/>
                </a:moveTo>
                <a:lnTo>
                  <a:pt x="6188779" y="0"/>
                </a:lnTo>
                <a:lnTo>
                  <a:pt x="6188779" y="5757340"/>
                </a:lnTo>
                <a:lnTo>
                  <a:pt x="6142640" y="5790022"/>
                </a:lnTo>
                <a:lnTo>
                  <a:pt x="6076017" y="5824665"/>
                </a:lnTo>
                <a:lnTo>
                  <a:pt x="5996070" y="5848651"/>
                </a:lnTo>
                <a:lnTo>
                  <a:pt x="5913457" y="5859310"/>
                </a:lnTo>
                <a:lnTo>
                  <a:pt x="5828180" y="5861974"/>
                </a:lnTo>
                <a:lnTo>
                  <a:pt x="5737573" y="5853979"/>
                </a:lnTo>
                <a:lnTo>
                  <a:pt x="5646965" y="5843320"/>
                </a:lnTo>
                <a:lnTo>
                  <a:pt x="5556358" y="5829995"/>
                </a:lnTo>
                <a:lnTo>
                  <a:pt x="5465751" y="5819336"/>
                </a:lnTo>
                <a:lnTo>
                  <a:pt x="5375143" y="5814006"/>
                </a:lnTo>
                <a:lnTo>
                  <a:pt x="5287201" y="5814006"/>
                </a:lnTo>
                <a:lnTo>
                  <a:pt x="5204589" y="5824665"/>
                </a:lnTo>
                <a:lnTo>
                  <a:pt x="5119310" y="5845985"/>
                </a:lnTo>
                <a:lnTo>
                  <a:pt x="5042027" y="5877963"/>
                </a:lnTo>
                <a:lnTo>
                  <a:pt x="4962081" y="5920603"/>
                </a:lnTo>
                <a:lnTo>
                  <a:pt x="4882133" y="5963242"/>
                </a:lnTo>
                <a:lnTo>
                  <a:pt x="4802186" y="6011210"/>
                </a:lnTo>
                <a:lnTo>
                  <a:pt x="4724903" y="6056514"/>
                </a:lnTo>
                <a:lnTo>
                  <a:pt x="4642291" y="6096487"/>
                </a:lnTo>
                <a:lnTo>
                  <a:pt x="4562343" y="6128466"/>
                </a:lnTo>
                <a:lnTo>
                  <a:pt x="4479729" y="6149785"/>
                </a:lnTo>
                <a:lnTo>
                  <a:pt x="4394453" y="6157780"/>
                </a:lnTo>
                <a:lnTo>
                  <a:pt x="4309175" y="6149785"/>
                </a:lnTo>
                <a:lnTo>
                  <a:pt x="4226563" y="6128466"/>
                </a:lnTo>
                <a:lnTo>
                  <a:pt x="4146616" y="6096487"/>
                </a:lnTo>
                <a:lnTo>
                  <a:pt x="4064003" y="6056514"/>
                </a:lnTo>
                <a:lnTo>
                  <a:pt x="3986719" y="6011210"/>
                </a:lnTo>
                <a:lnTo>
                  <a:pt x="3906773" y="5963242"/>
                </a:lnTo>
                <a:lnTo>
                  <a:pt x="3826826" y="5920603"/>
                </a:lnTo>
                <a:lnTo>
                  <a:pt x="3746877" y="5877963"/>
                </a:lnTo>
                <a:lnTo>
                  <a:pt x="3666929" y="5845985"/>
                </a:lnTo>
                <a:lnTo>
                  <a:pt x="3584318" y="5824665"/>
                </a:lnTo>
                <a:lnTo>
                  <a:pt x="3501705" y="5814006"/>
                </a:lnTo>
                <a:lnTo>
                  <a:pt x="3413762" y="5814006"/>
                </a:lnTo>
                <a:lnTo>
                  <a:pt x="3323155" y="5819336"/>
                </a:lnTo>
                <a:lnTo>
                  <a:pt x="3232547" y="5829995"/>
                </a:lnTo>
                <a:lnTo>
                  <a:pt x="3141940" y="5843320"/>
                </a:lnTo>
                <a:lnTo>
                  <a:pt x="3051334" y="5853979"/>
                </a:lnTo>
                <a:lnTo>
                  <a:pt x="2960727" y="5861974"/>
                </a:lnTo>
                <a:lnTo>
                  <a:pt x="2875448" y="5859310"/>
                </a:lnTo>
                <a:lnTo>
                  <a:pt x="2792837" y="5848651"/>
                </a:lnTo>
                <a:lnTo>
                  <a:pt x="2712889" y="5824665"/>
                </a:lnTo>
                <a:lnTo>
                  <a:pt x="2646265" y="5790022"/>
                </a:lnTo>
                <a:lnTo>
                  <a:pt x="2582308" y="5744719"/>
                </a:lnTo>
                <a:lnTo>
                  <a:pt x="2526343" y="5691420"/>
                </a:lnTo>
                <a:lnTo>
                  <a:pt x="2470381" y="5630127"/>
                </a:lnTo>
                <a:lnTo>
                  <a:pt x="2419747" y="5566168"/>
                </a:lnTo>
                <a:lnTo>
                  <a:pt x="2369114" y="5499546"/>
                </a:lnTo>
                <a:lnTo>
                  <a:pt x="2318480" y="5432923"/>
                </a:lnTo>
                <a:lnTo>
                  <a:pt x="2267846" y="5368966"/>
                </a:lnTo>
                <a:lnTo>
                  <a:pt x="2214548" y="5307671"/>
                </a:lnTo>
                <a:lnTo>
                  <a:pt x="2153255" y="5254373"/>
                </a:lnTo>
                <a:lnTo>
                  <a:pt x="2094628" y="5206405"/>
                </a:lnTo>
                <a:lnTo>
                  <a:pt x="2028005" y="5169096"/>
                </a:lnTo>
                <a:lnTo>
                  <a:pt x="1956051" y="5137117"/>
                </a:lnTo>
                <a:lnTo>
                  <a:pt x="1878768" y="5110467"/>
                </a:lnTo>
                <a:lnTo>
                  <a:pt x="1798822" y="5086483"/>
                </a:lnTo>
                <a:lnTo>
                  <a:pt x="1718873" y="5065163"/>
                </a:lnTo>
                <a:lnTo>
                  <a:pt x="1636260" y="5043845"/>
                </a:lnTo>
                <a:lnTo>
                  <a:pt x="1558978" y="5019861"/>
                </a:lnTo>
                <a:lnTo>
                  <a:pt x="1481696" y="4993211"/>
                </a:lnTo>
                <a:lnTo>
                  <a:pt x="1409744" y="4961233"/>
                </a:lnTo>
                <a:lnTo>
                  <a:pt x="1345785" y="4921259"/>
                </a:lnTo>
                <a:lnTo>
                  <a:pt x="1287158" y="4873289"/>
                </a:lnTo>
                <a:lnTo>
                  <a:pt x="1239188" y="4814663"/>
                </a:lnTo>
                <a:lnTo>
                  <a:pt x="1199215" y="4750703"/>
                </a:lnTo>
                <a:lnTo>
                  <a:pt x="1167237" y="4678752"/>
                </a:lnTo>
                <a:lnTo>
                  <a:pt x="1140586" y="4601469"/>
                </a:lnTo>
                <a:lnTo>
                  <a:pt x="1116602" y="4524185"/>
                </a:lnTo>
                <a:lnTo>
                  <a:pt x="1095283" y="4441574"/>
                </a:lnTo>
                <a:lnTo>
                  <a:pt x="1073962" y="4361626"/>
                </a:lnTo>
                <a:lnTo>
                  <a:pt x="1049979" y="4281677"/>
                </a:lnTo>
                <a:lnTo>
                  <a:pt x="1023330" y="4204395"/>
                </a:lnTo>
                <a:lnTo>
                  <a:pt x="991351" y="4132443"/>
                </a:lnTo>
                <a:lnTo>
                  <a:pt x="954043" y="4065820"/>
                </a:lnTo>
                <a:lnTo>
                  <a:pt x="906073" y="4007191"/>
                </a:lnTo>
                <a:lnTo>
                  <a:pt x="852774" y="3945898"/>
                </a:lnTo>
                <a:lnTo>
                  <a:pt x="791482" y="3892600"/>
                </a:lnTo>
                <a:lnTo>
                  <a:pt x="724858" y="3841967"/>
                </a:lnTo>
                <a:lnTo>
                  <a:pt x="658236" y="3791333"/>
                </a:lnTo>
                <a:lnTo>
                  <a:pt x="591613" y="3740699"/>
                </a:lnTo>
                <a:lnTo>
                  <a:pt x="527656" y="3690067"/>
                </a:lnTo>
                <a:lnTo>
                  <a:pt x="466362" y="3634102"/>
                </a:lnTo>
                <a:lnTo>
                  <a:pt x="413063" y="3578140"/>
                </a:lnTo>
                <a:lnTo>
                  <a:pt x="367761" y="3514183"/>
                </a:lnTo>
                <a:lnTo>
                  <a:pt x="333116" y="3447559"/>
                </a:lnTo>
                <a:lnTo>
                  <a:pt x="309132" y="3367611"/>
                </a:lnTo>
                <a:lnTo>
                  <a:pt x="298471" y="3284998"/>
                </a:lnTo>
                <a:lnTo>
                  <a:pt x="295806" y="3199721"/>
                </a:lnTo>
                <a:lnTo>
                  <a:pt x="303802" y="3109114"/>
                </a:lnTo>
                <a:lnTo>
                  <a:pt x="314462" y="3018506"/>
                </a:lnTo>
                <a:lnTo>
                  <a:pt x="327785" y="2927901"/>
                </a:lnTo>
                <a:lnTo>
                  <a:pt x="338446" y="2837293"/>
                </a:lnTo>
                <a:lnTo>
                  <a:pt x="343774" y="2746686"/>
                </a:lnTo>
                <a:lnTo>
                  <a:pt x="343774" y="2658743"/>
                </a:lnTo>
                <a:lnTo>
                  <a:pt x="333116" y="2576130"/>
                </a:lnTo>
                <a:lnTo>
                  <a:pt x="311796" y="2493517"/>
                </a:lnTo>
                <a:lnTo>
                  <a:pt x="279817" y="2416237"/>
                </a:lnTo>
                <a:lnTo>
                  <a:pt x="239844" y="2336288"/>
                </a:lnTo>
                <a:lnTo>
                  <a:pt x="194541" y="2256340"/>
                </a:lnTo>
                <a:lnTo>
                  <a:pt x="146571" y="2176393"/>
                </a:lnTo>
                <a:lnTo>
                  <a:pt x="101267" y="2099111"/>
                </a:lnTo>
                <a:lnTo>
                  <a:pt x="61293" y="2016498"/>
                </a:lnTo>
                <a:lnTo>
                  <a:pt x="29315" y="1936550"/>
                </a:lnTo>
                <a:lnTo>
                  <a:pt x="7995" y="1853939"/>
                </a:lnTo>
                <a:lnTo>
                  <a:pt x="0" y="1768660"/>
                </a:lnTo>
                <a:lnTo>
                  <a:pt x="7995" y="1683383"/>
                </a:lnTo>
                <a:lnTo>
                  <a:pt x="29315" y="1600771"/>
                </a:lnTo>
                <a:lnTo>
                  <a:pt x="61293" y="1520824"/>
                </a:lnTo>
                <a:lnTo>
                  <a:pt x="101267" y="1438211"/>
                </a:lnTo>
                <a:lnTo>
                  <a:pt x="146571" y="1360929"/>
                </a:lnTo>
                <a:lnTo>
                  <a:pt x="194541" y="1280980"/>
                </a:lnTo>
                <a:lnTo>
                  <a:pt x="239844" y="1201034"/>
                </a:lnTo>
                <a:lnTo>
                  <a:pt x="279817" y="1121085"/>
                </a:lnTo>
                <a:lnTo>
                  <a:pt x="311796" y="1043803"/>
                </a:lnTo>
                <a:lnTo>
                  <a:pt x="333116" y="961190"/>
                </a:lnTo>
                <a:lnTo>
                  <a:pt x="343774" y="878578"/>
                </a:lnTo>
                <a:lnTo>
                  <a:pt x="343774" y="790636"/>
                </a:lnTo>
                <a:lnTo>
                  <a:pt x="338446" y="700029"/>
                </a:lnTo>
                <a:lnTo>
                  <a:pt x="327785" y="609422"/>
                </a:lnTo>
                <a:lnTo>
                  <a:pt x="314462" y="518814"/>
                </a:lnTo>
                <a:lnTo>
                  <a:pt x="303802" y="428207"/>
                </a:lnTo>
                <a:lnTo>
                  <a:pt x="295806" y="337599"/>
                </a:lnTo>
                <a:lnTo>
                  <a:pt x="298471" y="252322"/>
                </a:lnTo>
                <a:lnTo>
                  <a:pt x="309132" y="169710"/>
                </a:lnTo>
                <a:lnTo>
                  <a:pt x="333116" y="89761"/>
                </a:lnTo>
                <a:lnTo>
                  <a:pt x="367761" y="23140"/>
                </a:lnTo>
                <a:close/>
              </a:path>
            </a:pathLst>
          </a:custGeom>
          <a:ln w="203200">
            <a:noFill/>
          </a:ln>
        </p:spPr>
      </p:pic>
    </p:spTree>
    <p:extLst>
      <p:ext uri="{BB962C8B-B14F-4D97-AF65-F5344CB8AC3E}">
        <p14:creationId xmlns:p14="http://schemas.microsoft.com/office/powerpoint/2010/main" val="2913047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66"/>
    </mc:Choice>
    <mc:Fallback xmlns="">
      <p:transition spd="slow" advTm="1566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9264BFD-360D-430E-B593-7BC0D00FBD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4538145-ACBA-40C0-AFBD-DE742723D5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0"/>
            <a:ext cx="12191996" cy="6858000"/>
            <a:chOff x="1" y="0"/>
            <a:chExt cx="12191996" cy="6858000"/>
          </a:xfrm>
        </p:grpSpPr>
        <p:sp useBgFill="1">
          <p:nvSpPr>
            <p:cNvPr id="13" name="Rectangle 12">
              <a:extLst>
                <a:ext uri="{FF2B5EF4-FFF2-40B4-BE49-F238E27FC236}">
                  <a16:creationId xmlns:a16="http://schemas.microsoft.com/office/drawing/2014/main" id="{7BAD3960-6DE9-4457-8083-F6FFBD58D7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ltGray">
            <a:xfrm>
              <a:off x="1" y="0"/>
              <a:ext cx="12191996" cy="6858000"/>
            </a:xfrm>
            <a:prstGeom prst="rect">
              <a:avLst/>
            </a:prstGeom>
            <a:ln w="0">
              <a:noFill/>
              <a:prstDash val="solid"/>
              <a:round/>
              <a:headEnd/>
              <a:tailEnd/>
            </a:ln>
          </p:spPr>
          <p:txBody>
            <a:bodyPr rtlCol="0" anchor="ctr"/>
            <a:lstStyle/>
            <a:p>
              <a:pPr algn="ctr" defTabSz="457200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3F5E368-26F9-408D-9C1D-D007FCE0C2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ltGray">
            <a:xfrm>
              <a:off x="1" y="0"/>
              <a:ext cx="12191996" cy="6858000"/>
            </a:xfrm>
            <a:prstGeom prst="rect">
              <a:avLst/>
            </a:prstGeom>
            <a:solidFill>
              <a:schemeClr val="accent1">
                <a:lumMod val="50000"/>
                <a:alpha val="2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rtlCol="0" anchor="ctr"/>
            <a:lstStyle/>
            <a:p>
              <a:pPr algn="ctr" defTabSz="457200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927036B5-BE05-3C40-B8F5-94E628A2EC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051" y="662400"/>
            <a:ext cx="4516505" cy="149213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400"/>
              <a:t>Robe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A27EB5A-564B-ED47-B06B-EA0093FF56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5052" y="2286001"/>
            <a:ext cx="4389998" cy="38448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solidFill>
                  <a:schemeClr val="tx1">
                    <a:alpha val="60000"/>
                  </a:schemeClr>
                </a:solidFill>
                <a:latin typeface="Abadi" panose="020B0604020104020204" pitchFamily="34" charset="0"/>
                <a:cs typeface="Calibri"/>
              </a:rPr>
              <a:t>“</a:t>
            </a:r>
            <a:r>
              <a:rPr lang="en-US" dirty="0" err="1">
                <a:solidFill>
                  <a:schemeClr val="tx1">
                    <a:alpha val="60000"/>
                  </a:schemeClr>
                </a:solidFill>
                <a:latin typeface="Abadi" panose="020B0604020104020204" pitchFamily="34" charset="0"/>
                <a:cs typeface="Calibri"/>
              </a:rPr>
              <a:t>Morte</a:t>
            </a:r>
            <a:r>
              <a:rPr lang="en-US" dirty="0">
                <a:solidFill>
                  <a:schemeClr val="tx1">
                    <a:alpha val="60000"/>
                  </a:schemeClr>
                </a:solidFill>
                <a:latin typeface="Abadi" panose="020B0604020104020204" pitchFamily="34" charset="0"/>
                <a:cs typeface="Calibri"/>
              </a:rPr>
              <a:t> </a:t>
            </a:r>
            <a:r>
              <a:rPr lang="en-US" dirty="0" err="1">
                <a:solidFill>
                  <a:schemeClr val="tx1">
                    <a:alpha val="60000"/>
                  </a:schemeClr>
                </a:solidFill>
                <a:latin typeface="Abadi" panose="020B0604020104020204" pitchFamily="34" charset="0"/>
                <a:cs typeface="Calibri"/>
              </a:rPr>
              <a:t>en</a:t>
            </a:r>
            <a:r>
              <a:rPr lang="en-US" dirty="0">
                <a:solidFill>
                  <a:schemeClr val="tx1">
                    <a:alpha val="60000"/>
                  </a:schemeClr>
                </a:solidFill>
                <a:latin typeface="Abadi" panose="020B0604020104020204" pitchFamily="34" charset="0"/>
                <a:cs typeface="Calibri"/>
              </a:rPr>
              <a:t> hiver,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tx1">
                    <a:alpha val="60000"/>
                  </a:schemeClr>
                </a:solidFill>
                <a:latin typeface="Abadi" panose="020B0604020104020204" pitchFamily="34" charset="0"/>
                <a:cs typeface="Calibri"/>
              </a:rPr>
              <a:t>Fleurissante</a:t>
            </a:r>
            <a:r>
              <a:rPr lang="en-US" dirty="0">
                <a:solidFill>
                  <a:schemeClr val="tx1">
                    <a:alpha val="60000"/>
                  </a:schemeClr>
                </a:solidFill>
                <a:latin typeface="Abadi" panose="020B0604020104020204" pitchFamily="34" charset="0"/>
                <a:cs typeface="Calibri"/>
              </a:rPr>
              <a:t> </a:t>
            </a:r>
            <a:r>
              <a:rPr lang="en-US" dirty="0" err="1">
                <a:solidFill>
                  <a:schemeClr val="tx1">
                    <a:alpha val="60000"/>
                  </a:schemeClr>
                </a:solidFill>
                <a:latin typeface="Abadi" panose="020B0604020104020204" pitchFamily="34" charset="0"/>
                <a:cs typeface="Calibri"/>
              </a:rPr>
              <a:t>en</a:t>
            </a:r>
            <a:r>
              <a:rPr lang="en-US" dirty="0">
                <a:solidFill>
                  <a:schemeClr val="tx1">
                    <a:alpha val="60000"/>
                  </a:schemeClr>
                </a:solidFill>
                <a:latin typeface="Abadi" panose="020B0604020104020204" pitchFamily="34" charset="0"/>
                <a:cs typeface="Calibri"/>
              </a:rPr>
              <a:t> </a:t>
            </a:r>
            <a:r>
              <a:rPr lang="en-US" dirty="0" err="1">
                <a:solidFill>
                  <a:schemeClr val="tx1">
                    <a:alpha val="60000"/>
                  </a:schemeClr>
                </a:solidFill>
                <a:latin typeface="Abadi" panose="020B0604020104020204" pitchFamily="34" charset="0"/>
                <a:cs typeface="Calibri"/>
              </a:rPr>
              <a:t>été</a:t>
            </a:r>
            <a:endParaRPr lang="en-US" dirty="0">
              <a:solidFill>
                <a:schemeClr val="tx1">
                  <a:alpha val="60000"/>
                </a:schemeClr>
              </a:solidFill>
              <a:latin typeface="Abadi" panose="020B0604020104020204" pitchFamily="34" charset="0"/>
              <a:cs typeface="Calibri"/>
            </a:endParaRP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alpha val="60000"/>
                  </a:schemeClr>
                </a:solidFill>
                <a:latin typeface="Abadi" panose="020B0604020104020204" pitchFamily="34" charset="0"/>
                <a:cs typeface="Calibri"/>
              </a:rPr>
              <a:t>Ma </a:t>
            </a:r>
            <a:r>
              <a:rPr lang="en-US" dirty="0" err="1">
                <a:solidFill>
                  <a:schemeClr val="tx1">
                    <a:alpha val="60000"/>
                  </a:schemeClr>
                </a:solidFill>
                <a:latin typeface="Abadi" panose="020B0604020104020204" pitchFamily="34" charset="0"/>
                <a:cs typeface="Calibri"/>
              </a:rPr>
              <a:t>belle</a:t>
            </a:r>
            <a:r>
              <a:rPr lang="en-US" dirty="0">
                <a:solidFill>
                  <a:schemeClr val="tx1">
                    <a:alpha val="60000"/>
                  </a:schemeClr>
                </a:solidFill>
                <a:latin typeface="Abadi" panose="020B0604020104020204" pitchFamily="34" charset="0"/>
                <a:cs typeface="Calibri"/>
              </a:rPr>
              <a:t> rose rouge </a:t>
            </a:r>
            <a:r>
              <a:rPr lang="en-US" dirty="0" err="1">
                <a:solidFill>
                  <a:schemeClr val="tx1">
                    <a:alpha val="60000"/>
                  </a:schemeClr>
                </a:solidFill>
                <a:latin typeface="Abadi" panose="020B0604020104020204" pitchFamily="34" charset="0"/>
                <a:cs typeface="Calibri"/>
              </a:rPr>
              <a:t>s'en</a:t>
            </a:r>
            <a:r>
              <a:rPr lang="en-US" dirty="0">
                <a:solidFill>
                  <a:schemeClr val="tx1">
                    <a:alpha val="60000"/>
                  </a:schemeClr>
                </a:solidFill>
                <a:latin typeface="Abadi" panose="020B0604020104020204" pitchFamily="34" charset="0"/>
                <a:cs typeface="Calibri"/>
              </a:rPr>
              <a:t> </a:t>
            </a:r>
            <a:r>
              <a:rPr lang="en-US" dirty="0" err="1">
                <a:solidFill>
                  <a:schemeClr val="tx1">
                    <a:alpha val="60000"/>
                  </a:schemeClr>
                </a:solidFill>
                <a:latin typeface="Abadi" panose="020B0604020104020204" pitchFamily="34" charset="0"/>
                <a:cs typeface="Calibri"/>
              </a:rPr>
              <a:t>ira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alpha val="60000"/>
                  </a:schemeClr>
                </a:solidFill>
                <a:latin typeface="Abadi" panose="020B0604020104020204" pitchFamily="34" charset="0"/>
                <a:cs typeface="Calibri"/>
              </a:rPr>
              <a:t>Sur le bord de la route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alpha val="60000"/>
                  </a:schemeClr>
                </a:solidFill>
                <a:latin typeface="Abadi" panose="020B0604020104020204" pitchFamily="34" charset="0"/>
                <a:cs typeface="Calibri"/>
              </a:rPr>
              <a:t>Je </a:t>
            </a:r>
            <a:r>
              <a:rPr lang="en-US" dirty="0" err="1">
                <a:solidFill>
                  <a:schemeClr val="tx1">
                    <a:alpha val="60000"/>
                  </a:schemeClr>
                </a:solidFill>
                <a:latin typeface="Abadi" panose="020B0604020104020204" pitchFamily="34" charset="0"/>
                <a:cs typeface="Calibri"/>
              </a:rPr>
              <a:t>l'attendrai</a:t>
            </a:r>
            <a:r>
              <a:rPr lang="en-US" dirty="0">
                <a:solidFill>
                  <a:schemeClr val="tx1">
                    <a:alpha val="60000"/>
                  </a:schemeClr>
                </a:solidFill>
                <a:latin typeface="Abadi" panose="020B0604020104020204" pitchFamily="34" charset="0"/>
                <a:cs typeface="Calibri"/>
              </a:rPr>
              <a:t> et au loin </a:t>
            </a:r>
            <a:r>
              <a:rPr lang="en-US" dirty="0" err="1">
                <a:solidFill>
                  <a:schemeClr val="tx1">
                    <a:alpha val="60000"/>
                  </a:schemeClr>
                </a:solidFill>
                <a:latin typeface="Abadi" panose="020B0604020104020204" pitchFamily="34" charset="0"/>
                <a:cs typeface="Calibri"/>
              </a:rPr>
              <a:t>elle</a:t>
            </a:r>
            <a:r>
              <a:rPr lang="en-US" dirty="0">
                <a:solidFill>
                  <a:schemeClr val="tx1">
                    <a:alpha val="60000"/>
                  </a:schemeClr>
                </a:solidFill>
                <a:latin typeface="Abadi" panose="020B0604020104020204" pitchFamily="34" charset="0"/>
                <a:cs typeface="Calibri"/>
              </a:rPr>
              <a:t> </a:t>
            </a:r>
            <a:r>
              <a:rPr lang="en-US" dirty="0" err="1">
                <a:solidFill>
                  <a:schemeClr val="tx1">
                    <a:alpha val="60000"/>
                  </a:schemeClr>
                </a:solidFill>
                <a:latin typeface="Abadi" panose="020B0604020104020204" pitchFamily="34" charset="0"/>
                <a:cs typeface="Calibri"/>
              </a:rPr>
              <a:t>m'emportera</a:t>
            </a:r>
            <a:endParaRPr lang="en-US" dirty="0">
              <a:solidFill>
                <a:schemeClr val="tx1">
                  <a:alpha val="60000"/>
                </a:schemeClr>
              </a:solidFill>
              <a:latin typeface="Abadi" panose="020B0604020104020204" pitchFamily="34" charset="0"/>
              <a:cs typeface="Calibri"/>
            </a:endParaRP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alpha val="60000"/>
                  </a:schemeClr>
                </a:solidFill>
                <a:latin typeface="Abadi" panose="020B0604020104020204" pitchFamily="34" charset="0"/>
                <a:cs typeface="Calibri"/>
              </a:rPr>
              <a:t>Douce </a:t>
            </a:r>
            <a:r>
              <a:rPr lang="en-US" dirty="0" err="1">
                <a:solidFill>
                  <a:schemeClr val="tx1">
                    <a:alpha val="60000"/>
                  </a:schemeClr>
                </a:solidFill>
                <a:latin typeface="Abadi" panose="020B0604020104020204" pitchFamily="34" charset="0"/>
                <a:cs typeface="Calibri"/>
              </a:rPr>
              <a:t>comme</a:t>
            </a:r>
            <a:r>
              <a:rPr lang="en-US" dirty="0">
                <a:solidFill>
                  <a:schemeClr val="tx1">
                    <a:alpha val="60000"/>
                  </a:schemeClr>
                </a:solidFill>
                <a:latin typeface="Abadi" panose="020B0604020104020204" pitchFamily="34" charset="0"/>
                <a:cs typeface="Calibri"/>
              </a:rPr>
              <a:t> un </a:t>
            </a:r>
            <a:r>
              <a:rPr lang="en-US" dirty="0" err="1">
                <a:solidFill>
                  <a:schemeClr val="tx1">
                    <a:alpha val="60000"/>
                  </a:schemeClr>
                </a:solidFill>
                <a:latin typeface="Abadi" panose="020B0604020104020204" pitchFamily="34" charset="0"/>
                <a:cs typeface="Calibri"/>
              </a:rPr>
              <a:t>journée</a:t>
            </a:r>
            <a:r>
              <a:rPr lang="en-US" dirty="0">
                <a:solidFill>
                  <a:schemeClr val="tx1">
                    <a:alpha val="60000"/>
                  </a:schemeClr>
                </a:solidFill>
                <a:latin typeface="Abadi" panose="020B0604020104020204" pitchFamily="34" charset="0"/>
                <a:cs typeface="Calibri"/>
              </a:rPr>
              <a:t> de </a:t>
            </a:r>
            <a:r>
              <a:rPr lang="en-US" dirty="0" err="1">
                <a:solidFill>
                  <a:schemeClr val="tx1">
                    <a:alpha val="60000"/>
                  </a:schemeClr>
                </a:solidFill>
                <a:latin typeface="Abadi" panose="020B0604020104020204" pitchFamily="34" charset="0"/>
                <a:cs typeface="Calibri"/>
              </a:rPr>
              <a:t>printemps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alpha val="60000"/>
                  </a:schemeClr>
                </a:solidFill>
                <a:latin typeface="Abadi" panose="020B0604020104020204" pitchFamily="34" charset="0"/>
                <a:cs typeface="Calibri"/>
              </a:rPr>
              <a:t>Ma rose blanche </a:t>
            </a:r>
            <a:r>
              <a:rPr lang="en-US" dirty="0" err="1">
                <a:solidFill>
                  <a:schemeClr val="tx1">
                    <a:alpha val="60000"/>
                  </a:schemeClr>
                </a:solidFill>
                <a:latin typeface="Abadi" panose="020B0604020104020204" pitchFamily="34" charset="0"/>
                <a:cs typeface="Calibri"/>
              </a:rPr>
              <a:t>fleurit</a:t>
            </a:r>
            <a:r>
              <a:rPr lang="en-US" dirty="0">
                <a:solidFill>
                  <a:schemeClr val="tx1">
                    <a:alpha val="60000"/>
                  </a:schemeClr>
                </a:solidFill>
                <a:latin typeface="Abadi" panose="020B0604020104020204" pitchFamily="34" charset="0"/>
                <a:cs typeface="Calibri"/>
              </a:rPr>
              <a:t> </a:t>
            </a:r>
            <a:r>
              <a:rPr lang="en-US" dirty="0" err="1">
                <a:solidFill>
                  <a:schemeClr val="tx1">
                    <a:alpha val="60000"/>
                  </a:schemeClr>
                </a:solidFill>
                <a:latin typeface="Abadi" panose="020B0604020104020204" pitchFamily="34" charset="0"/>
                <a:cs typeface="Calibri"/>
              </a:rPr>
              <a:t>doucement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alpha val="60000"/>
                  </a:schemeClr>
                </a:solidFill>
                <a:latin typeface="Abadi" panose="020B0604020104020204" pitchFamily="34" charset="0"/>
                <a:cs typeface="Calibri"/>
              </a:rPr>
              <a:t>Mais </a:t>
            </a:r>
            <a:r>
              <a:rPr lang="en-US" dirty="0" err="1">
                <a:solidFill>
                  <a:schemeClr val="tx1">
                    <a:alpha val="60000"/>
                  </a:schemeClr>
                </a:solidFill>
                <a:latin typeface="Abadi" panose="020B0604020104020204" pitchFamily="34" charset="0"/>
                <a:cs typeface="Calibri"/>
              </a:rPr>
              <a:t>éphémère</a:t>
            </a:r>
            <a:r>
              <a:rPr lang="en-US" dirty="0">
                <a:solidFill>
                  <a:schemeClr val="tx1">
                    <a:alpha val="60000"/>
                  </a:schemeClr>
                </a:solidFill>
                <a:latin typeface="Abadi" panose="020B0604020104020204" pitchFamily="34" charset="0"/>
                <a:cs typeface="Calibri"/>
              </a:rPr>
              <a:t> </a:t>
            </a:r>
            <a:r>
              <a:rPr lang="en-US" dirty="0" err="1">
                <a:solidFill>
                  <a:schemeClr val="tx1">
                    <a:alpha val="60000"/>
                  </a:schemeClr>
                </a:solidFill>
                <a:latin typeface="Abadi" panose="020B0604020104020204" pitchFamily="34" charset="0"/>
                <a:cs typeface="Calibri"/>
              </a:rPr>
              <a:t>tel</a:t>
            </a:r>
            <a:r>
              <a:rPr lang="en-US" dirty="0">
                <a:solidFill>
                  <a:schemeClr val="tx1">
                    <a:alpha val="60000"/>
                  </a:schemeClr>
                </a:solidFill>
                <a:latin typeface="Abadi" panose="020B0604020104020204" pitchFamily="34" charset="0"/>
                <a:cs typeface="Calibri"/>
              </a:rPr>
              <a:t> un amour </a:t>
            </a:r>
            <a:r>
              <a:rPr lang="en-US" dirty="0" err="1">
                <a:solidFill>
                  <a:schemeClr val="tx1">
                    <a:alpha val="60000"/>
                  </a:schemeClr>
                </a:solidFill>
                <a:latin typeface="Abadi" panose="020B0604020104020204" pitchFamily="34" charset="0"/>
                <a:cs typeface="Calibri"/>
              </a:rPr>
              <a:t>incertain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alpha val="60000"/>
                  </a:schemeClr>
                </a:solidFill>
                <a:latin typeface="Abadi" panose="020B0604020104020204" pitchFamily="34" charset="0"/>
                <a:cs typeface="Calibri"/>
              </a:rPr>
              <a:t>Elle </a:t>
            </a:r>
            <a:r>
              <a:rPr lang="en-US" dirty="0" err="1">
                <a:solidFill>
                  <a:schemeClr val="tx1">
                    <a:alpha val="60000"/>
                  </a:schemeClr>
                </a:solidFill>
                <a:latin typeface="Abadi" panose="020B0604020104020204" pitchFamily="34" charset="0"/>
                <a:cs typeface="Calibri"/>
              </a:rPr>
              <a:t>s'en</a:t>
            </a:r>
            <a:r>
              <a:rPr lang="en-US" dirty="0">
                <a:solidFill>
                  <a:schemeClr val="tx1">
                    <a:alpha val="60000"/>
                  </a:schemeClr>
                </a:solidFill>
                <a:latin typeface="Abadi" panose="020B0604020104020204" pitchFamily="34" charset="0"/>
                <a:cs typeface="Calibri"/>
              </a:rPr>
              <a:t> </a:t>
            </a:r>
            <a:r>
              <a:rPr lang="en-US" dirty="0" err="1">
                <a:solidFill>
                  <a:schemeClr val="tx1">
                    <a:alpha val="60000"/>
                  </a:schemeClr>
                </a:solidFill>
                <a:latin typeface="Abadi" panose="020B0604020104020204" pitchFamily="34" charset="0"/>
                <a:cs typeface="Calibri"/>
              </a:rPr>
              <a:t>ira</a:t>
            </a:r>
            <a:r>
              <a:rPr lang="en-US" dirty="0">
                <a:solidFill>
                  <a:schemeClr val="tx1">
                    <a:alpha val="60000"/>
                  </a:schemeClr>
                </a:solidFill>
                <a:latin typeface="Abadi" panose="020B0604020104020204" pitchFamily="34" charset="0"/>
                <a:cs typeface="Calibri"/>
              </a:rPr>
              <a:t> </a:t>
            </a:r>
            <a:r>
              <a:rPr lang="en-US" dirty="0" err="1">
                <a:solidFill>
                  <a:schemeClr val="tx1">
                    <a:alpha val="60000"/>
                  </a:schemeClr>
                </a:solidFill>
                <a:latin typeface="Abadi" panose="020B0604020104020204" pitchFamily="34" charset="0"/>
                <a:cs typeface="Calibri"/>
              </a:rPr>
              <a:t>dés</a:t>
            </a:r>
            <a:r>
              <a:rPr lang="en-US" dirty="0">
                <a:solidFill>
                  <a:schemeClr val="tx1">
                    <a:alpha val="60000"/>
                  </a:schemeClr>
                </a:solidFill>
                <a:latin typeface="Abadi" panose="020B0604020104020204" pitchFamily="34" charset="0"/>
                <a:cs typeface="Calibri"/>
              </a:rPr>
              <a:t> le </a:t>
            </a:r>
            <a:r>
              <a:rPr lang="en-US" dirty="0" err="1">
                <a:solidFill>
                  <a:schemeClr val="tx1">
                    <a:alpha val="60000"/>
                  </a:schemeClr>
                </a:solidFill>
                <a:latin typeface="Abadi" panose="020B0604020104020204" pitchFamily="34" charset="0"/>
                <a:cs typeface="Calibri"/>
              </a:rPr>
              <a:t>lendemain</a:t>
            </a:r>
            <a:r>
              <a:rPr lang="en-US" dirty="0">
                <a:solidFill>
                  <a:schemeClr val="tx1">
                    <a:alpha val="60000"/>
                  </a:schemeClr>
                </a:solidFill>
                <a:latin typeface="Abadi" panose="020B0604020104020204" pitchFamily="34" charset="0"/>
                <a:cs typeface="Calibri"/>
              </a:rPr>
              <a:t>”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alpha val="60000"/>
                  </a:schemeClr>
                </a:solidFill>
                <a:latin typeface="Abadi" panose="020B0604020104020204" pitchFamily="34" charset="0"/>
                <a:cs typeface="Calibri"/>
              </a:rPr>
              <a:t>Cordellia</a:t>
            </a: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F249C1C3-EBDE-4C27-BD12-A6AE40A4D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87375" y="0"/>
            <a:ext cx="6404625" cy="6373368"/>
          </a:xfrm>
          <a:custGeom>
            <a:avLst/>
            <a:gdLst>
              <a:gd name="connsiteX0" fmla="*/ 353272 w 6404625"/>
              <a:gd name="connsiteY0" fmla="*/ 0 h 6373368"/>
              <a:gd name="connsiteX1" fmla="*/ 6404625 w 6404625"/>
              <a:gd name="connsiteY1" fmla="*/ 0 h 6373368"/>
              <a:gd name="connsiteX2" fmla="*/ 6404625 w 6404625"/>
              <a:gd name="connsiteY2" fmla="*/ 6008204 h 6373368"/>
              <a:gd name="connsiteX3" fmla="*/ 6374459 w 6404625"/>
              <a:gd name="connsiteY3" fmla="*/ 6023890 h 6373368"/>
              <a:gd name="connsiteX4" fmla="*/ 6290584 w 6404625"/>
              <a:gd name="connsiteY4" fmla="*/ 6049055 h 6373368"/>
              <a:gd name="connsiteX5" fmla="*/ 6203913 w 6404625"/>
              <a:gd name="connsiteY5" fmla="*/ 6060237 h 6373368"/>
              <a:gd name="connsiteX6" fmla="*/ 6114448 w 6404625"/>
              <a:gd name="connsiteY6" fmla="*/ 6063033 h 6373368"/>
              <a:gd name="connsiteX7" fmla="*/ 6019391 w 6404625"/>
              <a:gd name="connsiteY7" fmla="*/ 6054644 h 6373368"/>
              <a:gd name="connsiteX8" fmla="*/ 5924332 w 6404625"/>
              <a:gd name="connsiteY8" fmla="*/ 6043462 h 6373368"/>
              <a:gd name="connsiteX9" fmla="*/ 5829275 w 6404625"/>
              <a:gd name="connsiteY9" fmla="*/ 6029482 h 6373368"/>
              <a:gd name="connsiteX10" fmla="*/ 5734216 w 6404625"/>
              <a:gd name="connsiteY10" fmla="*/ 6018300 h 6373368"/>
              <a:gd name="connsiteX11" fmla="*/ 5639159 w 6404625"/>
              <a:gd name="connsiteY11" fmla="*/ 6012708 h 6373368"/>
              <a:gd name="connsiteX12" fmla="*/ 5546898 w 6404625"/>
              <a:gd name="connsiteY12" fmla="*/ 6012708 h 6373368"/>
              <a:gd name="connsiteX13" fmla="*/ 5460227 w 6404625"/>
              <a:gd name="connsiteY13" fmla="*/ 6023890 h 6373368"/>
              <a:gd name="connsiteX14" fmla="*/ 5370760 w 6404625"/>
              <a:gd name="connsiteY14" fmla="*/ 6046258 h 6373368"/>
              <a:gd name="connsiteX15" fmla="*/ 5289681 w 6404625"/>
              <a:gd name="connsiteY15" fmla="*/ 6079807 h 6373368"/>
              <a:gd name="connsiteX16" fmla="*/ 5205808 w 6404625"/>
              <a:gd name="connsiteY16" fmla="*/ 6124541 h 6373368"/>
              <a:gd name="connsiteX17" fmla="*/ 5121933 w 6404625"/>
              <a:gd name="connsiteY17" fmla="*/ 6169276 h 6373368"/>
              <a:gd name="connsiteX18" fmla="*/ 5038061 w 6404625"/>
              <a:gd name="connsiteY18" fmla="*/ 6219598 h 6373368"/>
              <a:gd name="connsiteX19" fmla="*/ 4956981 w 6404625"/>
              <a:gd name="connsiteY19" fmla="*/ 6267129 h 6373368"/>
              <a:gd name="connsiteX20" fmla="*/ 4870311 w 6404625"/>
              <a:gd name="connsiteY20" fmla="*/ 6309065 h 6373368"/>
              <a:gd name="connsiteX21" fmla="*/ 4786435 w 6404625"/>
              <a:gd name="connsiteY21" fmla="*/ 6342614 h 6373368"/>
              <a:gd name="connsiteX22" fmla="*/ 4699765 w 6404625"/>
              <a:gd name="connsiteY22" fmla="*/ 6364982 h 6373368"/>
              <a:gd name="connsiteX23" fmla="*/ 4610299 w 6404625"/>
              <a:gd name="connsiteY23" fmla="*/ 6373368 h 6373368"/>
              <a:gd name="connsiteX24" fmla="*/ 4520833 w 6404625"/>
              <a:gd name="connsiteY24" fmla="*/ 6364982 h 6373368"/>
              <a:gd name="connsiteX25" fmla="*/ 4434163 w 6404625"/>
              <a:gd name="connsiteY25" fmla="*/ 6342614 h 6373368"/>
              <a:gd name="connsiteX26" fmla="*/ 4350289 w 6404625"/>
              <a:gd name="connsiteY26" fmla="*/ 6309065 h 6373368"/>
              <a:gd name="connsiteX27" fmla="*/ 4263617 w 6404625"/>
              <a:gd name="connsiteY27" fmla="*/ 6267129 h 6373368"/>
              <a:gd name="connsiteX28" fmla="*/ 4182539 w 6404625"/>
              <a:gd name="connsiteY28" fmla="*/ 6219598 h 6373368"/>
              <a:gd name="connsiteX29" fmla="*/ 4098666 w 6404625"/>
              <a:gd name="connsiteY29" fmla="*/ 6169276 h 6373368"/>
              <a:gd name="connsiteX30" fmla="*/ 4014791 w 6404625"/>
              <a:gd name="connsiteY30" fmla="*/ 6124541 h 6373368"/>
              <a:gd name="connsiteX31" fmla="*/ 3930916 w 6404625"/>
              <a:gd name="connsiteY31" fmla="*/ 6079807 h 6373368"/>
              <a:gd name="connsiteX32" fmla="*/ 3847041 w 6404625"/>
              <a:gd name="connsiteY32" fmla="*/ 6046258 h 6373368"/>
              <a:gd name="connsiteX33" fmla="*/ 3760372 w 6404625"/>
              <a:gd name="connsiteY33" fmla="*/ 6023890 h 6373368"/>
              <a:gd name="connsiteX34" fmla="*/ 3673701 w 6404625"/>
              <a:gd name="connsiteY34" fmla="*/ 6012708 h 6373368"/>
              <a:gd name="connsiteX35" fmla="*/ 3581438 w 6404625"/>
              <a:gd name="connsiteY35" fmla="*/ 6012708 h 6373368"/>
              <a:gd name="connsiteX36" fmla="*/ 3486381 w 6404625"/>
              <a:gd name="connsiteY36" fmla="*/ 6018300 h 6373368"/>
              <a:gd name="connsiteX37" fmla="*/ 3391322 w 6404625"/>
              <a:gd name="connsiteY37" fmla="*/ 6029482 h 6373368"/>
              <a:gd name="connsiteX38" fmla="*/ 3296265 w 6404625"/>
              <a:gd name="connsiteY38" fmla="*/ 6043462 h 6373368"/>
              <a:gd name="connsiteX39" fmla="*/ 3201210 w 6404625"/>
              <a:gd name="connsiteY39" fmla="*/ 6054644 h 6373368"/>
              <a:gd name="connsiteX40" fmla="*/ 3106151 w 6404625"/>
              <a:gd name="connsiteY40" fmla="*/ 6063033 h 6373368"/>
              <a:gd name="connsiteX41" fmla="*/ 3016684 w 6404625"/>
              <a:gd name="connsiteY41" fmla="*/ 6060237 h 6373368"/>
              <a:gd name="connsiteX42" fmla="*/ 2930015 w 6404625"/>
              <a:gd name="connsiteY42" fmla="*/ 6049055 h 6373368"/>
              <a:gd name="connsiteX43" fmla="*/ 2846140 w 6404625"/>
              <a:gd name="connsiteY43" fmla="*/ 6023890 h 6373368"/>
              <a:gd name="connsiteX44" fmla="*/ 2776243 w 6404625"/>
              <a:gd name="connsiteY44" fmla="*/ 5987546 h 6373368"/>
              <a:gd name="connsiteX45" fmla="*/ 2709145 w 6404625"/>
              <a:gd name="connsiteY45" fmla="*/ 5940017 h 6373368"/>
              <a:gd name="connsiteX46" fmla="*/ 2650432 w 6404625"/>
              <a:gd name="connsiteY46" fmla="*/ 5884101 h 6373368"/>
              <a:gd name="connsiteX47" fmla="*/ 2591719 w 6404625"/>
              <a:gd name="connsiteY47" fmla="*/ 5819798 h 6373368"/>
              <a:gd name="connsiteX48" fmla="*/ 2538599 w 6404625"/>
              <a:gd name="connsiteY48" fmla="*/ 5752697 h 6373368"/>
              <a:gd name="connsiteX49" fmla="*/ 2485480 w 6404625"/>
              <a:gd name="connsiteY49" fmla="*/ 5682802 h 6373368"/>
              <a:gd name="connsiteX50" fmla="*/ 2432360 w 6404625"/>
              <a:gd name="connsiteY50" fmla="*/ 5612908 h 6373368"/>
              <a:gd name="connsiteX51" fmla="*/ 2379237 w 6404625"/>
              <a:gd name="connsiteY51" fmla="*/ 5545809 h 6373368"/>
              <a:gd name="connsiteX52" fmla="*/ 2323320 w 6404625"/>
              <a:gd name="connsiteY52" fmla="*/ 5481502 h 6373368"/>
              <a:gd name="connsiteX53" fmla="*/ 2259018 w 6404625"/>
              <a:gd name="connsiteY53" fmla="*/ 5425586 h 6373368"/>
              <a:gd name="connsiteX54" fmla="*/ 2197511 w 6404625"/>
              <a:gd name="connsiteY54" fmla="*/ 5375263 h 6373368"/>
              <a:gd name="connsiteX55" fmla="*/ 2127614 w 6404625"/>
              <a:gd name="connsiteY55" fmla="*/ 5336121 h 6373368"/>
              <a:gd name="connsiteX56" fmla="*/ 2052128 w 6404625"/>
              <a:gd name="connsiteY56" fmla="*/ 5302573 h 6373368"/>
              <a:gd name="connsiteX57" fmla="*/ 1971049 w 6404625"/>
              <a:gd name="connsiteY57" fmla="*/ 5274612 h 6373368"/>
              <a:gd name="connsiteX58" fmla="*/ 1887176 w 6404625"/>
              <a:gd name="connsiteY58" fmla="*/ 5249450 h 6373368"/>
              <a:gd name="connsiteX59" fmla="*/ 1803301 w 6404625"/>
              <a:gd name="connsiteY59" fmla="*/ 5227084 h 6373368"/>
              <a:gd name="connsiteX60" fmla="*/ 1716630 w 6404625"/>
              <a:gd name="connsiteY60" fmla="*/ 5204720 h 6373368"/>
              <a:gd name="connsiteX61" fmla="*/ 1635551 w 6404625"/>
              <a:gd name="connsiteY61" fmla="*/ 5179557 h 6373368"/>
              <a:gd name="connsiteX62" fmla="*/ 1554473 w 6404625"/>
              <a:gd name="connsiteY62" fmla="*/ 5151597 h 6373368"/>
              <a:gd name="connsiteX63" fmla="*/ 1478988 w 6404625"/>
              <a:gd name="connsiteY63" fmla="*/ 5118049 h 6373368"/>
              <a:gd name="connsiteX64" fmla="*/ 1411887 w 6404625"/>
              <a:gd name="connsiteY64" fmla="*/ 5076112 h 6373368"/>
              <a:gd name="connsiteX65" fmla="*/ 1350380 w 6404625"/>
              <a:gd name="connsiteY65" fmla="*/ 5025785 h 6373368"/>
              <a:gd name="connsiteX66" fmla="*/ 1300053 w 6404625"/>
              <a:gd name="connsiteY66" fmla="*/ 4964279 h 6373368"/>
              <a:gd name="connsiteX67" fmla="*/ 1258117 w 6404625"/>
              <a:gd name="connsiteY67" fmla="*/ 4897178 h 6373368"/>
              <a:gd name="connsiteX68" fmla="*/ 1224567 w 6404625"/>
              <a:gd name="connsiteY68" fmla="*/ 4821691 h 6373368"/>
              <a:gd name="connsiteX69" fmla="*/ 1196609 w 6404625"/>
              <a:gd name="connsiteY69" fmla="*/ 4740614 h 6373368"/>
              <a:gd name="connsiteX70" fmla="*/ 1171447 w 6404625"/>
              <a:gd name="connsiteY70" fmla="*/ 4659533 h 6373368"/>
              <a:gd name="connsiteX71" fmla="*/ 1149080 w 6404625"/>
              <a:gd name="connsiteY71" fmla="*/ 4572865 h 6373368"/>
              <a:gd name="connsiteX72" fmla="*/ 1126714 w 6404625"/>
              <a:gd name="connsiteY72" fmla="*/ 4488990 h 6373368"/>
              <a:gd name="connsiteX73" fmla="*/ 1101552 w 6404625"/>
              <a:gd name="connsiteY73" fmla="*/ 4405115 h 6373368"/>
              <a:gd name="connsiteX74" fmla="*/ 1073593 w 6404625"/>
              <a:gd name="connsiteY74" fmla="*/ 4324036 h 6373368"/>
              <a:gd name="connsiteX75" fmla="*/ 1040045 w 6404625"/>
              <a:gd name="connsiteY75" fmla="*/ 4248549 h 6373368"/>
              <a:gd name="connsiteX76" fmla="*/ 1000902 w 6404625"/>
              <a:gd name="connsiteY76" fmla="*/ 4178654 h 6373368"/>
              <a:gd name="connsiteX77" fmla="*/ 950576 w 6404625"/>
              <a:gd name="connsiteY77" fmla="*/ 4117146 h 6373368"/>
              <a:gd name="connsiteX78" fmla="*/ 894659 w 6404625"/>
              <a:gd name="connsiteY78" fmla="*/ 4052841 h 6373368"/>
              <a:gd name="connsiteX79" fmla="*/ 830356 w 6404625"/>
              <a:gd name="connsiteY79" fmla="*/ 3996926 h 6373368"/>
              <a:gd name="connsiteX80" fmla="*/ 760460 w 6404625"/>
              <a:gd name="connsiteY80" fmla="*/ 3943806 h 6373368"/>
              <a:gd name="connsiteX81" fmla="*/ 690567 w 6404625"/>
              <a:gd name="connsiteY81" fmla="*/ 3890685 h 6373368"/>
              <a:gd name="connsiteX82" fmla="*/ 620671 w 6404625"/>
              <a:gd name="connsiteY82" fmla="*/ 3837564 h 6373368"/>
              <a:gd name="connsiteX83" fmla="*/ 553571 w 6404625"/>
              <a:gd name="connsiteY83" fmla="*/ 3784444 h 6373368"/>
              <a:gd name="connsiteX84" fmla="*/ 489269 w 6404625"/>
              <a:gd name="connsiteY84" fmla="*/ 3725731 h 6373368"/>
              <a:gd name="connsiteX85" fmla="*/ 433350 w 6404625"/>
              <a:gd name="connsiteY85" fmla="*/ 3667021 h 6373368"/>
              <a:gd name="connsiteX86" fmla="*/ 385824 w 6404625"/>
              <a:gd name="connsiteY86" fmla="*/ 3599922 h 6373368"/>
              <a:gd name="connsiteX87" fmla="*/ 349477 w 6404625"/>
              <a:gd name="connsiteY87" fmla="*/ 3530025 h 6373368"/>
              <a:gd name="connsiteX88" fmla="*/ 324315 w 6404625"/>
              <a:gd name="connsiteY88" fmla="*/ 3446150 h 6373368"/>
              <a:gd name="connsiteX89" fmla="*/ 313131 w 6404625"/>
              <a:gd name="connsiteY89" fmla="*/ 3359479 h 6373368"/>
              <a:gd name="connsiteX90" fmla="*/ 310335 w 6404625"/>
              <a:gd name="connsiteY90" fmla="*/ 3270014 h 6373368"/>
              <a:gd name="connsiteX91" fmla="*/ 318723 w 6404625"/>
              <a:gd name="connsiteY91" fmla="*/ 3174955 h 6373368"/>
              <a:gd name="connsiteX92" fmla="*/ 329907 w 6404625"/>
              <a:gd name="connsiteY92" fmla="*/ 3079898 h 6373368"/>
              <a:gd name="connsiteX93" fmla="*/ 343885 w 6404625"/>
              <a:gd name="connsiteY93" fmla="*/ 2984841 h 6373368"/>
              <a:gd name="connsiteX94" fmla="*/ 355069 w 6404625"/>
              <a:gd name="connsiteY94" fmla="*/ 2889784 h 6373368"/>
              <a:gd name="connsiteX95" fmla="*/ 360659 w 6404625"/>
              <a:gd name="connsiteY95" fmla="*/ 2794725 h 6373368"/>
              <a:gd name="connsiteX96" fmla="*/ 360659 w 6404625"/>
              <a:gd name="connsiteY96" fmla="*/ 2702464 h 6373368"/>
              <a:gd name="connsiteX97" fmla="*/ 349477 w 6404625"/>
              <a:gd name="connsiteY97" fmla="*/ 2615793 h 6373368"/>
              <a:gd name="connsiteX98" fmla="*/ 327111 w 6404625"/>
              <a:gd name="connsiteY98" fmla="*/ 2529122 h 6373368"/>
              <a:gd name="connsiteX99" fmla="*/ 293561 w 6404625"/>
              <a:gd name="connsiteY99" fmla="*/ 2448045 h 6373368"/>
              <a:gd name="connsiteX100" fmla="*/ 251625 w 6404625"/>
              <a:gd name="connsiteY100" fmla="*/ 2364170 h 6373368"/>
              <a:gd name="connsiteX101" fmla="*/ 204096 w 6404625"/>
              <a:gd name="connsiteY101" fmla="*/ 2280295 h 6373368"/>
              <a:gd name="connsiteX102" fmla="*/ 153769 w 6404625"/>
              <a:gd name="connsiteY102" fmla="*/ 2196423 h 6373368"/>
              <a:gd name="connsiteX103" fmla="*/ 106240 w 6404625"/>
              <a:gd name="connsiteY103" fmla="*/ 2115344 h 6373368"/>
              <a:gd name="connsiteX104" fmla="*/ 64305 w 6404625"/>
              <a:gd name="connsiteY104" fmla="*/ 2028673 h 6373368"/>
              <a:gd name="connsiteX105" fmla="*/ 30754 w 6404625"/>
              <a:gd name="connsiteY105" fmla="*/ 1944798 h 6373368"/>
              <a:gd name="connsiteX106" fmla="*/ 8387 w 6404625"/>
              <a:gd name="connsiteY106" fmla="*/ 1858129 h 6373368"/>
              <a:gd name="connsiteX107" fmla="*/ 0 w 6404625"/>
              <a:gd name="connsiteY107" fmla="*/ 1768662 h 6373368"/>
              <a:gd name="connsiteX108" fmla="*/ 8387 w 6404625"/>
              <a:gd name="connsiteY108" fmla="*/ 1679195 h 6373368"/>
              <a:gd name="connsiteX109" fmla="*/ 30754 w 6404625"/>
              <a:gd name="connsiteY109" fmla="*/ 1592526 h 6373368"/>
              <a:gd name="connsiteX110" fmla="*/ 64305 w 6404625"/>
              <a:gd name="connsiteY110" fmla="*/ 1508651 h 6373368"/>
              <a:gd name="connsiteX111" fmla="*/ 106240 w 6404625"/>
              <a:gd name="connsiteY111" fmla="*/ 1421980 h 6373368"/>
              <a:gd name="connsiteX112" fmla="*/ 153769 w 6404625"/>
              <a:gd name="connsiteY112" fmla="*/ 1340903 h 6373368"/>
              <a:gd name="connsiteX113" fmla="*/ 204096 w 6404625"/>
              <a:gd name="connsiteY113" fmla="*/ 1257028 h 6373368"/>
              <a:gd name="connsiteX114" fmla="*/ 251625 w 6404625"/>
              <a:gd name="connsiteY114" fmla="*/ 1173153 h 6373368"/>
              <a:gd name="connsiteX115" fmla="*/ 293561 w 6404625"/>
              <a:gd name="connsiteY115" fmla="*/ 1089278 h 6373368"/>
              <a:gd name="connsiteX116" fmla="*/ 327111 w 6404625"/>
              <a:gd name="connsiteY116" fmla="*/ 1008199 h 6373368"/>
              <a:gd name="connsiteX117" fmla="*/ 349477 w 6404625"/>
              <a:gd name="connsiteY117" fmla="*/ 921528 h 6373368"/>
              <a:gd name="connsiteX118" fmla="*/ 360659 w 6404625"/>
              <a:gd name="connsiteY118" fmla="*/ 834859 h 6373368"/>
              <a:gd name="connsiteX119" fmla="*/ 360659 w 6404625"/>
              <a:gd name="connsiteY119" fmla="*/ 742599 h 6373368"/>
              <a:gd name="connsiteX120" fmla="*/ 355069 w 6404625"/>
              <a:gd name="connsiteY120" fmla="*/ 647539 h 6373368"/>
              <a:gd name="connsiteX121" fmla="*/ 343885 w 6404625"/>
              <a:gd name="connsiteY121" fmla="*/ 552482 h 6373368"/>
              <a:gd name="connsiteX122" fmla="*/ 329907 w 6404625"/>
              <a:gd name="connsiteY122" fmla="*/ 457425 h 6373368"/>
              <a:gd name="connsiteX123" fmla="*/ 318723 w 6404625"/>
              <a:gd name="connsiteY123" fmla="*/ 362366 h 6373368"/>
              <a:gd name="connsiteX124" fmla="*/ 310335 w 6404625"/>
              <a:gd name="connsiteY124" fmla="*/ 267309 h 6373368"/>
              <a:gd name="connsiteX125" fmla="*/ 313131 w 6404625"/>
              <a:gd name="connsiteY125" fmla="*/ 177842 h 6373368"/>
              <a:gd name="connsiteX126" fmla="*/ 324315 w 6404625"/>
              <a:gd name="connsiteY126" fmla="*/ 91173 h 6373368"/>
              <a:gd name="connsiteX127" fmla="*/ 349477 w 6404625"/>
              <a:gd name="connsiteY127" fmla="*/ 7296 h 6373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</a:cxnLst>
            <a:rect l="l" t="t" r="r" b="b"/>
            <a:pathLst>
              <a:path w="6404625" h="6373368">
                <a:moveTo>
                  <a:pt x="353272" y="0"/>
                </a:moveTo>
                <a:lnTo>
                  <a:pt x="6404625" y="0"/>
                </a:lnTo>
                <a:lnTo>
                  <a:pt x="6404625" y="6008204"/>
                </a:lnTo>
                <a:lnTo>
                  <a:pt x="6374459" y="6023890"/>
                </a:lnTo>
                <a:lnTo>
                  <a:pt x="6290584" y="6049055"/>
                </a:lnTo>
                <a:lnTo>
                  <a:pt x="6203913" y="6060237"/>
                </a:lnTo>
                <a:lnTo>
                  <a:pt x="6114448" y="6063033"/>
                </a:lnTo>
                <a:lnTo>
                  <a:pt x="6019391" y="6054644"/>
                </a:lnTo>
                <a:lnTo>
                  <a:pt x="5924332" y="6043462"/>
                </a:lnTo>
                <a:lnTo>
                  <a:pt x="5829275" y="6029482"/>
                </a:lnTo>
                <a:lnTo>
                  <a:pt x="5734216" y="6018300"/>
                </a:lnTo>
                <a:lnTo>
                  <a:pt x="5639159" y="6012708"/>
                </a:lnTo>
                <a:lnTo>
                  <a:pt x="5546898" y="6012708"/>
                </a:lnTo>
                <a:lnTo>
                  <a:pt x="5460227" y="6023890"/>
                </a:lnTo>
                <a:lnTo>
                  <a:pt x="5370760" y="6046258"/>
                </a:lnTo>
                <a:lnTo>
                  <a:pt x="5289681" y="6079807"/>
                </a:lnTo>
                <a:lnTo>
                  <a:pt x="5205808" y="6124541"/>
                </a:lnTo>
                <a:lnTo>
                  <a:pt x="5121933" y="6169276"/>
                </a:lnTo>
                <a:lnTo>
                  <a:pt x="5038061" y="6219598"/>
                </a:lnTo>
                <a:lnTo>
                  <a:pt x="4956981" y="6267129"/>
                </a:lnTo>
                <a:lnTo>
                  <a:pt x="4870311" y="6309065"/>
                </a:lnTo>
                <a:lnTo>
                  <a:pt x="4786435" y="6342614"/>
                </a:lnTo>
                <a:lnTo>
                  <a:pt x="4699765" y="6364982"/>
                </a:lnTo>
                <a:lnTo>
                  <a:pt x="4610299" y="6373368"/>
                </a:lnTo>
                <a:lnTo>
                  <a:pt x="4520833" y="6364982"/>
                </a:lnTo>
                <a:lnTo>
                  <a:pt x="4434163" y="6342614"/>
                </a:lnTo>
                <a:lnTo>
                  <a:pt x="4350289" y="6309065"/>
                </a:lnTo>
                <a:lnTo>
                  <a:pt x="4263617" y="6267129"/>
                </a:lnTo>
                <a:lnTo>
                  <a:pt x="4182539" y="6219598"/>
                </a:lnTo>
                <a:lnTo>
                  <a:pt x="4098666" y="6169276"/>
                </a:lnTo>
                <a:lnTo>
                  <a:pt x="4014791" y="6124541"/>
                </a:lnTo>
                <a:lnTo>
                  <a:pt x="3930916" y="6079807"/>
                </a:lnTo>
                <a:lnTo>
                  <a:pt x="3847041" y="6046258"/>
                </a:lnTo>
                <a:lnTo>
                  <a:pt x="3760372" y="6023890"/>
                </a:lnTo>
                <a:lnTo>
                  <a:pt x="3673701" y="6012708"/>
                </a:lnTo>
                <a:lnTo>
                  <a:pt x="3581438" y="6012708"/>
                </a:lnTo>
                <a:lnTo>
                  <a:pt x="3486381" y="6018300"/>
                </a:lnTo>
                <a:lnTo>
                  <a:pt x="3391322" y="6029482"/>
                </a:lnTo>
                <a:lnTo>
                  <a:pt x="3296265" y="6043462"/>
                </a:lnTo>
                <a:lnTo>
                  <a:pt x="3201210" y="6054644"/>
                </a:lnTo>
                <a:lnTo>
                  <a:pt x="3106151" y="6063033"/>
                </a:lnTo>
                <a:lnTo>
                  <a:pt x="3016684" y="6060237"/>
                </a:lnTo>
                <a:lnTo>
                  <a:pt x="2930015" y="6049055"/>
                </a:lnTo>
                <a:lnTo>
                  <a:pt x="2846140" y="6023890"/>
                </a:lnTo>
                <a:lnTo>
                  <a:pt x="2776243" y="5987546"/>
                </a:lnTo>
                <a:lnTo>
                  <a:pt x="2709145" y="5940017"/>
                </a:lnTo>
                <a:lnTo>
                  <a:pt x="2650432" y="5884101"/>
                </a:lnTo>
                <a:lnTo>
                  <a:pt x="2591719" y="5819798"/>
                </a:lnTo>
                <a:lnTo>
                  <a:pt x="2538599" y="5752697"/>
                </a:lnTo>
                <a:lnTo>
                  <a:pt x="2485480" y="5682802"/>
                </a:lnTo>
                <a:lnTo>
                  <a:pt x="2432360" y="5612908"/>
                </a:lnTo>
                <a:lnTo>
                  <a:pt x="2379237" y="5545809"/>
                </a:lnTo>
                <a:lnTo>
                  <a:pt x="2323320" y="5481502"/>
                </a:lnTo>
                <a:lnTo>
                  <a:pt x="2259018" y="5425586"/>
                </a:lnTo>
                <a:lnTo>
                  <a:pt x="2197511" y="5375263"/>
                </a:lnTo>
                <a:lnTo>
                  <a:pt x="2127614" y="5336121"/>
                </a:lnTo>
                <a:lnTo>
                  <a:pt x="2052128" y="5302573"/>
                </a:lnTo>
                <a:lnTo>
                  <a:pt x="1971049" y="5274612"/>
                </a:lnTo>
                <a:lnTo>
                  <a:pt x="1887176" y="5249450"/>
                </a:lnTo>
                <a:lnTo>
                  <a:pt x="1803301" y="5227084"/>
                </a:lnTo>
                <a:lnTo>
                  <a:pt x="1716630" y="5204720"/>
                </a:lnTo>
                <a:lnTo>
                  <a:pt x="1635551" y="5179557"/>
                </a:lnTo>
                <a:lnTo>
                  <a:pt x="1554473" y="5151597"/>
                </a:lnTo>
                <a:lnTo>
                  <a:pt x="1478988" y="5118049"/>
                </a:lnTo>
                <a:lnTo>
                  <a:pt x="1411887" y="5076112"/>
                </a:lnTo>
                <a:lnTo>
                  <a:pt x="1350380" y="5025785"/>
                </a:lnTo>
                <a:lnTo>
                  <a:pt x="1300053" y="4964279"/>
                </a:lnTo>
                <a:lnTo>
                  <a:pt x="1258117" y="4897178"/>
                </a:lnTo>
                <a:lnTo>
                  <a:pt x="1224567" y="4821691"/>
                </a:lnTo>
                <a:lnTo>
                  <a:pt x="1196609" y="4740614"/>
                </a:lnTo>
                <a:lnTo>
                  <a:pt x="1171447" y="4659533"/>
                </a:lnTo>
                <a:lnTo>
                  <a:pt x="1149080" y="4572865"/>
                </a:lnTo>
                <a:lnTo>
                  <a:pt x="1126714" y="4488990"/>
                </a:lnTo>
                <a:lnTo>
                  <a:pt x="1101552" y="4405115"/>
                </a:lnTo>
                <a:lnTo>
                  <a:pt x="1073593" y="4324036"/>
                </a:lnTo>
                <a:lnTo>
                  <a:pt x="1040045" y="4248549"/>
                </a:lnTo>
                <a:lnTo>
                  <a:pt x="1000902" y="4178654"/>
                </a:lnTo>
                <a:lnTo>
                  <a:pt x="950576" y="4117146"/>
                </a:lnTo>
                <a:lnTo>
                  <a:pt x="894659" y="4052841"/>
                </a:lnTo>
                <a:lnTo>
                  <a:pt x="830356" y="3996926"/>
                </a:lnTo>
                <a:lnTo>
                  <a:pt x="760460" y="3943806"/>
                </a:lnTo>
                <a:lnTo>
                  <a:pt x="690567" y="3890685"/>
                </a:lnTo>
                <a:lnTo>
                  <a:pt x="620671" y="3837564"/>
                </a:lnTo>
                <a:lnTo>
                  <a:pt x="553571" y="3784444"/>
                </a:lnTo>
                <a:lnTo>
                  <a:pt x="489269" y="3725731"/>
                </a:lnTo>
                <a:lnTo>
                  <a:pt x="433350" y="3667021"/>
                </a:lnTo>
                <a:lnTo>
                  <a:pt x="385824" y="3599922"/>
                </a:lnTo>
                <a:lnTo>
                  <a:pt x="349477" y="3530025"/>
                </a:lnTo>
                <a:lnTo>
                  <a:pt x="324315" y="3446150"/>
                </a:lnTo>
                <a:lnTo>
                  <a:pt x="313131" y="3359479"/>
                </a:lnTo>
                <a:lnTo>
                  <a:pt x="310335" y="3270014"/>
                </a:lnTo>
                <a:lnTo>
                  <a:pt x="318723" y="3174955"/>
                </a:lnTo>
                <a:lnTo>
                  <a:pt x="329907" y="3079898"/>
                </a:lnTo>
                <a:lnTo>
                  <a:pt x="343885" y="2984841"/>
                </a:lnTo>
                <a:lnTo>
                  <a:pt x="355069" y="2889784"/>
                </a:lnTo>
                <a:lnTo>
                  <a:pt x="360659" y="2794725"/>
                </a:lnTo>
                <a:lnTo>
                  <a:pt x="360659" y="2702464"/>
                </a:lnTo>
                <a:lnTo>
                  <a:pt x="349477" y="2615793"/>
                </a:lnTo>
                <a:lnTo>
                  <a:pt x="327111" y="2529122"/>
                </a:lnTo>
                <a:lnTo>
                  <a:pt x="293561" y="2448045"/>
                </a:lnTo>
                <a:lnTo>
                  <a:pt x="251625" y="2364170"/>
                </a:lnTo>
                <a:lnTo>
                  <a:pt x="204096" y="2280295"/>
                </a:lnTo>
                <a:lnTo>
                  <a:pt x="153769" y="2196423"/>
                </a:lnTo>
                <a:lnTo>
                  <a:pt x="106240" y="2115344"/>
                </a:lnTo>
                <a:lnTo>
                  <a:pt x="64305" y="2028673"/>
                </a:lnTo>
                <a:lnTo>
                  <a:pt x="30754" y="1944798"/>
                </a:lnTo>
                <a:lnTo>
                  <a:pt x="8387" y="1858129"/>
                </a:lnTo>
                <a:lnTo>
                  <a:pt x="0" y="1768662"/>
                </a:lnTo>
                <a:lnTo>
                  <a:pt x="8387" y="1679195"/>
                </a:lnTo>
                <a:lnTo>
                  <a:pt x="30754" y="1592526"/>
                </a:lnTo>
                <a:lnTo>
                  <a:pt x="64305" y="1508651"/>
                </a:lnTo>
                <a:lnTo>
                  <a:pt x="106240" y="1421980"/>
                </a:lnTo>
                <a:lnTo>
                  <a:pt x="153769" y="1340903"/>
                </a:lnTo>
                <a:lnTo>
                  <a:pt x="204096" y="1257028"/>
                </a:lnTo>
                <a:lnTo>
                  <a:pt x="251625" y="1173153"/>
                </a:lnTo>
                <a:lnTo>
                  <a:pt x="293561" y="1089278"/>
                </a:lnTo>
                <a:lnTo>
                  <a:pt x="327111" y="1008199"/>
                </a:lnTo>
                <a:lnTo>
                  <a:pt x="349477" y="921528"/>
                </a:lnTo>
                <a:lnTo>
                  <a:pt x="360659" y="834859"/>
                </a:lnTo>
                <a:lnTo>
                  <a:pt x="360659" y="742599"/>
                </a:lnTo>
                <a:lnTo>
                  <a:pt x="355069" y="647539"/>
                </a:lnTo>
                <a:lnTo>
                  <a:pt x="343885" y="552482"/>
                </a:lnTo>
                <a:lnTo>
                  <a:pt x="329907" y="457425"/>
                </a:lnTo>
                <a:lnTo>
                  <a:pt x="318723" y="362366"/>
                </a:lnTo>
                <a:lnTo>
                  <a:pt x="310335" y="267309"/>
                </a:lnTo>
                <a:lnTo>
                  <a:pt x="313131" y="177842"/>
                </a:lnTo>
                <a:lnTo>
                  <a:pt x="324315" y="91173"/>
                </a:lnTo>
                <a:lnTo>
                  <a:pt x="349477" y="729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Image 5">
            <a:extLst>
              <a:ext uri="{FF2B5EF4-FFF2-40B4-BE49-F238E27FC236}">
                <a16:creationId xmlns:a16="http://schemas.microsoft.com/office/drawing/2014/main" id="{B09AD1AF-3DFF-2641-BADB-D65149EDCE26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0" r="18413"/>
          <a:stretch/>
        </p:blipFill>
        <p:spPr>
          <a:xfrm>
            <a:off x="6003221" y="10"/>
            <a:ext cx="6188779" cy="6157770"/>
          </a:xfrm>
          <a:custGeom>
            <a:avLst/>
            <a:gdLst/>
            <a:ahLst/>
            <a:cxnLst/>
            <a:rect l="l" t="t" r="r" b="b"/>
            <a:pathLst>
              <a:path w="6188779" h="6157780">
                <a:moveTo>
                  <a:pt x="384150" y="0"/>
                </a:moveTo>
                <a:lnTo>
                  <a:pt x="6188779" y="0"/>
                </a:lnTo>
                <a:lnTo>
                  <a:pt x="6188779" y="5757340"/>
                </a:lnTo>
                <a:lnTo>
                  <a:pt x="6142640" y="5790022"/>
                </a:lnTo>
                <a:lnTo>
                  <a:pt x="6076017" y="5824665"/>
                </a:lnTo>
                <a:lnTo>
                  <a:pt x="5996070" y="5848651"/>
                </a:lnTo>
                <a:lnTo>
                  <a:pt x="5913457" y="5859310"/>
                </a:lnTo>
                <a:lnTo>
                  <a:pt x="5828180" y="5861974"/>
                </a:lnTo>
                <a:lnTo>
                  <a:pt x="5737573" y="5853979"/>
                </a:lnTo>
                <a:lnTo>
                  <a:pt x="5646965" y="5843320"/>
                </a:lnTo>
                <a:lnTo>
                  <a:pt x="5556358" y="5829995"/>
                </a:lnTo>
                <a:lnTo>
                  <a:pt x="5465751" y="5819336"/>
                </a:lnTo>
                <a:lnTo>
                  <a:pt x="5375143" y="5814006"/>
                </a:lnTo>
                <a:lnTo>
                  <a:pt x="5287201" y="5814006"/>
                </a:lnTo>
                <a:lnTo>
                  <a:pt x="5204589" y="5824665"/>
                </a:lnTo>
                <a:lnTo>
                  <a:pt x="5119310" y="5845985"/>
                </a:lnTo>
                <a:lnTo>
                  <a:pt x="5042027" y="5877963"/>
                </a:lnTo>
                <a:lnTo>
                  <a:pt x="4962081" y="5920603"/>
                </a:lnTo>
                <a:lnTo>
                  <a:pt x="4882133" y="5963242"/>
                </a:lnTo>
                <a:lnTo>
                  <a:pt x="4802186" y="6011210"/>
                </a:lnTo>
                <a:lnTo>
                  <a:pt x="4724903" y="6056514"/>
                </a:lnTo>
                <a:lnTo>
                  <a:pt x="4642291" y="6096487"/>
                </a:lnTo>
                <a:lnTo>
                  <a:pt x="4562343" y="6128466"/>
                </a:lnTo>
                <a:lnTo>
                  <a:pt x="4479729" y="6149785"/>
                </a:lnTo>
                <a:lnTo>
                  <a:pt x="4394453" y="6157780"/>
                </a:lnTo>
                <a:lnTo>
                  <a:pt x="4309175" y="6149785"/>
                </a:lnTo>
                <a:lnTo>
                  <a:pt x="4226563" y="6128466"/>
                </a:lnTo>
                <a:lnTo>
                  <a:pt x="4146616" y="6096487"/>
                </a:lnTo>
                <a:lnTo>
                  <a:pt x="4064003" y="6056514"/>
                </a:lnTo>
                <a:lnTo>
                  <a:pt x="3986719" y="6011210"/>
                </a:lnTo>
                <a:lnTo>
                  <a:pt x="3906773" y="5963242"/>
                </a:lnTo>
                <a:lnTo>
                  <a:pt x="3826826" y="5920603"/>
                </a:lnTo>
                <a:lnTo>
                  <a:pt x="3746877" y="5877963"/>
                </a:lnTo>
                <a:lnTo>
                  <a:pt x="3666929" y="5845985"/>
                </a:lnTo>
                <a:lnTo>
                  <a:pt x="3584318" y="5824665"/>
                </a:lnTo>
                <a:lnTo>
                  <a:pt x="3501705" y="5814006"/>
                </a:lnTo>
                <a:lnTo>
                  <a:pt x="3413762" y="5814006"/>
                </a:lnTo>
                <a:lnTo>
                  <a:pt x="3323155" y="5819336"/>
                </a:lnTo>
                <a:lnTo>
                  <a:pt x="3232547" y="5829995"/>
                </a:lnTo>
                <a:lnTo>
                  <a:pt x="3141940" y="5843320"/>
                </a:lnTo>
                <a:lnTo>
                  <a:pt x="3051334" y="5853979"/>
                </a:lnTo>
                <a:lnTo>
                  <a:pt x="2960727" y="5861974"/>
                </a:lnTo>
                <a:lnTo>
                  <a:pt x="2875448" y="5859310"/>
                </a:lnTo>
                <a:lnTo>
                  <a:pt x="2792837" y="5848651"/>
                </a:lnTo>
                <a:lnTo>
                  <a:pt x="2712889" y="5824665"/>
                </a:lnTo>
                <a:lnTo>
                  <a:pt x="2646265" y="5790022"/>
                </a:lnTo>
                <a:lnTo>
                  <a:pt x="2582308" y="5744719"/>
                </a:lnTo>
                <a:lnTo>
                  <a:pt x="2526343" y="5691420"/>
                </a:lnTo>
                <a:lnTo>
                  <a:pt x="2470381" y="5630127"/>
                </a:lnTo>
                <a:lnTo>
                  <a:pt x="2419747" y="5566168"/>
                </a:lnTo>
                <a:lnTo>
                  <a:pt x="2369114" y="5499546"/>
                </a:lnTo>
                <a:lnTo>
                  <a:pt x="2318480" y="5432923"/>
                </a:lnTo>
                <a:lnTo>
                  <a:pt x="2267846" y="5368966"/>
                </a:lnTo>
                <a:lnTo>
                  <a:pt x="2214548" y="5307671"/>
                </a:lnTo>
                <a:lnTo>
                  <a:pt x="2153255" y="5254373"/>
                </a:lnTo>
                <a:lnTo>
                  <a:pt x="2094628" y="5206405"/>
                </a:lnTo>
                <a:lnTo>
                  <a:pt x="2028005" y="5169096"/>
                </a:lnTo>
                <a:lnTo>
                  <a:pt x="1956051" y="5137117"/>
                </a:lnTo>
                <a:lnTo>
                  <a:pt x="1878768" y="5110467"/>
                </a:lnTo>
                <a:lnTo>
                  <a:pt x="1798822" y="5086483"/>
                </a:lnTo>
                <a:lnTo>
                  <a:pt x="1718873" y="5065163"/>
                </a:lnTo>
                <a:lnTo>
                  <a:pt x="1636260" y="5043845"/>
                </a:lnTo>
                <a:lnTo>
                  <a:pt x="1558978" y="5019861"/>
                </a:lnTo>
                <a:lnTo>
                  <a:pt x="1481696" y="4993211"/>
                </a:lnTo>
                <a:lnTo>
                  <a:pt x="1409744" y="4961233"/>
                </a:lnTo>
                <a:lnTo>
                  <a:pt x="1345785" y="4921259"/>
                </a:lnTo>
                <a:lnTo>
                  <a:pt x="1287158" y="4873289"/>
                </a:lnTo>
                <a:lnTo>
                  <a:pt x="1239188" y="4814663"/>
                </a:lnTo>
                <a:lnTo>
                  <a:pt x="1199215" y="4750703"/>
                </a:lnTo>
                <a:lnTo>
                  <a:pt x="1167237" y="4678752"/>
                </a:lnTo>
                <a:lnTo>
                  <a:pt x="1140586" y="4601469"/>
                </a:lnTo>
                <a:lnTo>
                  <a:pt x="1116602" y="4524185"/>
                </a:lnTo>
                <a:lnTo>
                  <a:pt x="1095283" y="4441574"/>
                </a:lnTo>
                <a:lnTo>
                  <a:pt x="1073962" y="4361626"/>
                </a:lnTo>
                <a:lnTo>
                  <a:pt x="1049979" y="4281677"/>
                </a:lnTo>
                <a:lnTo>
                  <a:pt x="1023330" y="4204395"/>
                </a:lnTo>
                <a:lnTo>
                  <a:pt x="991351" y="4132443"/>
                </a:lnTo>
                <a:lnTo>
                  <a:pt x="954043" y="4065820"/>
                </a:lnTo>
                <a:lnTo>
                  <a:pt x="906073" y="4007191"/>
                </a:lnTo>
                <a:lnTo>
                  <a:pt x="852774" y="3945898"/>
                </a:lnTo>
                <a:lnTo>
                  <a:pt x="791482" y="3892600"/>
                </a:lnTo>
                <a:lnTo>
                  <a:pt x="724858" y="3841967"/>
                </a:lnTo>
                <a:lnTo>
                  <a:pt x="658236" y="3791333"/>
                </a:lnTo>
                <a:lnTo>
                  <a:pt x="591613" y="3740699"/>
                </a:lnTo>
                <a:lnTo>
                  <a:pt x="527656" y="3690067"/>
                </a:lnTo>
                <a:lnTo>
                  <a:pt x="466362" y="3634102"/>
                </a:lnTo>
                <a:lnTo>
                  <a:pt x="413063" y="3578140"/>
                </a:lnTo>
                <a:lnTo>
                  <a:pt x="367761" y="3514183"/>
                </a:lnTo>
                <a:lnTo>
                  <a:pt x="333116" y="3447559"/>
                </a:lnTo>
                <a:lnTo>
                  <a:pt x="309132" y="3367611"/>
                </a:lnTo>
                <a:lnTo>
                  <a:pt x="298471" y="3284998"/>
                </a:lnTo>
                <a:lnTo>
                  <a:pt x="295806" y="3199721"/>
                </a:lnTo>
                <a:lnTo>
                  <a:pt x="303802" y="3109114"/>
                </a:lnTo>
                <a:lnTo>
                  <a:pt x="314462" y="3018506"/>
                </a:lnTo>
                <a:lnTo>
                  <a:pt x="327785" y="2927901"/>
                </a:lnTo>
                <a:lnTo>
                  <a:pt x="338446" y="2837293"/>
                </a:lnTo>
                <a:lnTo>
                  <a:pt x="343774" y="2746686"/>
                </a:lnTo>
                <a:lnTo>
                  <a:pt x="343774" y="2658743"/>
                </a:lnTo>
                <a:lnTo>
                  <a:pt x="333116" y="2576130"/>
                </a:lnTo>
                <a:lnTo>
                  <a:pt x="311796" y="2493517"/>
                </a:lnTo>
                <a:lnTo>
                  <a:pt x="279817" y="2416237"/>
                </a:lnTo>
                <a:lnTo>
                  <a:pt x="239844" y="2336288"/>
                </a:lnTo>
                <a:lnTo>
                  <a:pt x="194541" y="2256340"/>
                </a:lnTo>
                <a:lnTo>
                  <a:pt x="146571" y="2176393"/>
                </a:lnTo>
                <a:lnTo>
                  <a:pt x="101267" y="2099111"/>
                </a:lnTo>
                <a:lnTo>
                  <a:pt x="61293" y="2016498"/>
                </a:lnTo>
                <a:lnTo>
                  <a:pt x="29315" y="1936550"/>
                </a:lnTo>
                <a:lnTo>
                  <a:pt x="7995" y="1853939"/>
                </a:lnTo>
                <a:lnTo>
                  <a:pt x="0" y="1768660"/>
                </a:lnTo>
                <a:lnTo>
                  <a:pt x="7995" y="1683383"/>
                </a:lnTo>
                <a:lnTo>
                  <a:pt x="29315" y="1600771"/>
                </a:lnTo>
                <a:lnTo>
                  <a:pt x="61293" y="1520824"/>
                </a:lnTo>
                <a:lnTo>
                  <a:pt x="101267" y="1438211"/>
                </a:lnTo>
                <a:lnTo>
                  <a:pt x="146571" y="1360929"/>
                </a:lnTo>
                <a:lnTo>
                  <a:pt x="194541" y="1280980"/>
                </a:lnTo>
                <a:lnTo>
                  <a:pt x="239844" y="1201034"/>
                </a:lnTo>
                <a:lnTo>
                  <a:pt x="279817" y="1121085"/>
                </a:lnTo>
                <a:lnTo>
                  <a:pt x="311796" y="1043803"/>
                </a:lnTo>
                <a:lnTo>
                  <a:pt x="333116" y="961190"/>
                </a:lnTo>
                <a:lnTo>
                  <a:pt x="343774" y="878578"/>
                </a:lnTo>
                <a:lnTo>
                  <a:pt x="343774" y="790636"/>
                </a:lnTo>
                <a:lnTo>
                  <a:pt x="338446" y="700029"/>
                </a:lnTo>
                <a:lnTo>
                  <a:pt x="327785" y="609422"/>
                </a:lnTo>
                <a:lnTo>
                  <a:pt x="314462" y="518814"/>
                </a:lnTo>
                <a:lnTo>
                  <a:pt x="303802" y="428207"/>
                </a:lnTo>
                <a:lnTo>
                  <a:pt x="295806" y="337599"/>
                </a:lnTo>
                <a:lnTo>
                  <a:pt x="298471" y="252322"/>
                </a:lnTo>
                <a:lnTo>
                  <a:pt x="309132" y="169710"/>
                </a:lnTo>
                <a:lnTo>
                  <a:pt x="333116" y="89761"/>
                </a:lnTo>
                <a:lnTo>
                  <a:pt x="367761" y="23140"/>
                </a:lnTo>
                <a:close/>
              </a:path>
            </a:pathLst>
          </a:custGeom>
          <a:ln w="203200">
            <a:noFill/>
          </a:ln>
        </p:spPr>
      </p:pic>
    </p:spTree>
    <p:extLst>
      <p:ext uri="{BB962C8B-B14F-4D97-AF65-F5344CB8AC3E}">
        <p14:creationId xmlns:p14="http://schemas.microsoft.com/office/powerpoint/2010/main" val="2538082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45"/>
    </mc:Choice>
    <mc:Fallback xmlns="">
      <p:transition spd="slow" advTm="1645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8" name="Image 8">
            <a:extLst>
              <a:ext uri="{FF2B5EF4-FFF2-40B4-BE49-F238E27FC236}">
                <a16:creationId xmlns:a16="http://schemas.microsoft.com/office/drawing/2014/main" id="{2D3E434C-3A9B-6F41-B836-18B319C72211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7" b="1250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757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79"/>
    </mc:Choice>
    <mc:Fallback xmlns="">
      <p:transition spd="slow" advTm="1579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9">
            <a:extLst>
              <a:ext uri="{FF2B5EF4-FFF2-40B4-BE49-F238E27FC236}">
                <a16:creationId xmlns:a16="http://schemas.microsoft.com/office/drawing/2014/main" id="{59264BFD-360D-430E-B593-7BC0D00FBD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1">
            <a:extLst>
              <a:ext uri="{FF2B5EF4-FFF2-40B4-BE49-F238E27FC236}">
                <a16:creationId xmlns:a16="http://schemas.microsoft.com/office/drawing/2014/main" id="{A4538145-ACBA-40C0-AFBD-DE742723D5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0"/>
            <a:ext cx="12191996" cy="6858000"/>
            <a:chOff x="1" y="0"/>
            <a:chExt cx="12191996" cy="6858000"/>
          </a:xfrm>
        </p:grpSpPr>
        <p:sp useBgFill="1">
          <p:nvSpPr>
            <p:cNvPr id="13" name="Rectangle 12">
              <a:extLst>
                <a:ext uri="{FF2B5EF4-FFF2-40B4-BE49-F238E27FC236}">
                  <a16:creationId xmlns:a16="http://schemas.microsoft.com/office/drawing/2014/main" id="{7BAD3960-6DE9-4457-8083-F6FFBD58D7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ltGray">
            <a:xfrm>
              <a:off x="1" y="0"/>
              <a:ext cx="12191996" cy="6858000"/>
            </a:xfrm>
            <a:prstGeom prst="rect">
              <a:avLst/>
            </a:prstGeom>
            <a:ln w="0">
              <a:noFill/>
              <a:prstDash val="solid"/>
              <a:round/>
              <a:headEnd/>
              <a:tailEnd/>
            </a:ln>
          </p:spPr>
          <p:txBody>
            <a:bodyPr rtlCol="0" anchor="ctr"/>
            <a:lstStyle/>
            <a:p>
              <a:pPr algn="ctr" defTabSz="457200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3F5E368-26F9-408D-9C1D-D007FCE0C2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ltGray">
            <a:xfrm>
              <a:off x="1" y="0"/>
              <a:ext cx="12191996" cy="6858000"/>
            </a:xfrm>
            <a:prstGeom prst="rect">
              <a:avLst/>
            </a:prstGeom>
            <a:solidFill>
              <a:schemeClr val="accent1">
                <a:lumMod val="50000"/>
                <a:alpha val="2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rtlCol="0" anchor="ctr"/>
            <a:lstStyle/>
            <a:p>
              <a:pPr algn="ctr" defTabSz="457200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1E5D9FCB-B67A-7A40-AAD2-FC2D67E07A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051" y="662400"/>
            <a:ext cx="4516505" cy="149213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 sz="4400">
                <a:solidFill>
                  <a:srgbClr val="FF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Rose</a:t>
            </a:r>
            <a:br>
              <a:rPr lang="fr-FR" sz="44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440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42ABF1B-FDC1-B040-8204-79005181F0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5052" y="2286001"/>
            <a:ext cx="4389998" cy="3844800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700" dirty="0">
                <a:effectLst/>
                <a:latin typeface="Abadi" panose="020B0604020104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« Roses des soleils couchants </a:t>
            </a:r>
            <a:endParaRPr lang="fr-FR" sz="1700" dirty="0">
              <a:effectLst/>
              <a:latin typeface="Abadi" panose="020B06040201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700" dirty="0">
                <a:effectLst/>
                <a:latin typeface="Abadi" panose="020B0604020104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Poudre des cœurs cendres des lèvres </a:t>
            </a:r>
            <a:endParaRPr lang="fr-FR" sz="1700" dirty="0">
              <a:effectLst/>
              <a:latin typeface="Abadi" panose="020B06040201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700" dirty="0">
                <a:effectLst/>
                <a:latin typeface="Abadi" panose="020B0604020104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Je pleure le jour qui s’en va,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700" dirty="0">
                <a:effectLst/>
                <a:latin typeface="Abadi" panose="020B0604020104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Aurai-je un demain l’avenir</a:t>
            </a:r>
            <a:endParaRPr lang="fr-FR" sz="1700" dirty="0">
              <a:effectLst/>
              <a:latin typeface="Abadi" panose="020B06040201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700" dirty="0">
                <a:effectLst/>
                <a:latin typeface="Abadi" panose="020B0604020104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 fane vite vanité des vanités</a:t>
            </a:r>
            <a:endParaRPr lang="fr-FR" sz="1700" dirty="0">
              <a:effectLst/>
              <a:latin typeface="Abadi" panose="020B06040201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700" dirty="0">
                <a:effectLst/>
                <a:latin typeface="Abadi" panose="020B0604020104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Toute est vanité y compris la rose »</a:t>
            </a:r>
            <a:endParaRPr lang="fr-FR" sz="1700" dirty="0">
              <a:effectLst/>
              <a:latin typeface="Abadi" panose="020B06040201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100" dirty="0">
                <a:effectLst/>
                <a:latin typeface="Abadi" panose="020B0604020104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Frank </a:t>
            </a:r>
            <a:r>
              <a:rPr lang="fr-FR" sz="1100" dirty="0" err="1">
                <a:effectLst/>
                <a:latin typeface="Abadi" panose="020B0604020104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Delorieux</a:t>
            </a:r>
            <a:r>
              <a:rPr lang="fr-FR" sz="1100" i="1" dirty="0">
                <a:effectLst/>
                <a:latin typeface="Abadi" panose="020B0604020104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La Fabrique des fleurs</a:t>
            </a:r>
            <a:r>
              <a:rPr lang="fr-FR" sz="1100" dirty="0">
                <a:effectLst/>
                <a:latin typeface="Abadi" panose="020B0604020104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poème, Rose, extrait 2013 </a:t>
            </a:r>
            <a:endParaRPr lang="fr-FR" sz="1100" dirty="0">
              <a:effectLst/>
              <a:latin typeface="Abadi" panose="020B06040201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-2286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F249C1C3-EBDE-4C27-BD12-A6AE40A4D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87375" y="0"/>
            <a:ext cx="6404625" cy="6373368"/>
          </a:xfrm>
          <a:custGeom>
            <a:avLst/>
            <a:gdLst>
              <a:gd name="connsiteX0" fmla="*/ 353272 w 6404625"/>
              <a:gd name="connsiteY0" fmla="*/ 0 h 6373368"/>
              <a:gd name="connsiteX1" fmla="*/ 6404625 w 6404625"/>
              <a:gd name="connsiteY1" fmla="*/ 0 h 6373368"/>
              <a:gd name="connsiteX2" fmla="*/ 6404625 w 6404625"/>
              <a:gd name="connsiteY2" fmla="*/ 6008204 h 6373368"/>
              <a:gd name="connsiteX3" fmla="*/ 6374459 w 6404625"/>
              <a:gd name="connsiteY3" fmla="*/ 6023890 h 6373368"/>
              <a:gd name="connsiteX4" fmla="*/ 6290584 w 6404625"/>
              <a:gd name="connsiteY4" fmla="*/ 6049055 h 6373368"/>
              <a:gd name="connsiteX5" fmla="*/ 6203913 w 6404625"/>
              <a:gd name="connsiteY5" fmla="*/ 6060237 h 6373368"/>
              <a:gd name="connsiteX6" fmla="*/ 6114448 w 6404625"/>
              <a:gd name="connsiteY6" fmla="*/ 6063033 h 6373368"/>
              <a:gd name="connsiteX7" fmla="*/ 6019391 w 6404625"/>
              <a:gd name="connsiteY7" fmla="*/ 6054644 h 6373368"/>
              <a:gd name="connsiteX8" fmla="*/ 5924332 w 6404625"/>
              <a:gd name="connsiteY8" fmla="*/ 6043462 h 6373368"/>
              <a:gd name="connsiteX9" fmla="*/ 5829275 w 6404625"/>
              <a:gd name="connsiteY9" fmla="*/ 6029482 h 6373368"/>
              <a:gd name="connsiteX10" fmla="*/ 5734216 w 6404625"/>
              <a:gd name="connsiteY10" fmla="*/ 6018300 h 6373368"/>
              <a:gd name="connsiteX11" fmla="*/ 5639159 w 6404625"/>
              <a:gd name="connsiteY11" fmla="*/ 6012708 h 6373368"/>
              <a:gd name="connsiteX12" fmla="*/ 5546898 w 6404625"/>
              <a:gd name="connsiteY12" fmla="*/ 6012708 h 6373368"/>
              <a:gd name="connsiteX13" fmla="*/ 5460227 w 6404625"/>
              <a:gd name="connsiteY13" fmla="*/ 6023890 h 6373368"/>
              <a:gd name="connsiteX14" fmla="*/ 5370760 w 6404625"/>
              <a:gd name="connsiteY14" fmla="*/ 6046258 h 6373368"/>
              <a:gd name="connsiteX15" fmla="*/ 5289681 w 6404625"/>
              <a:gd name="connsiteY15" fmla="*/ 6079807 h 6373368"/>
              <a:gd name="connsiteX16" fmla="*/ 5205808 w 6404625"/>
              <a:gd name="connsiteY16" fmla="*/ 6124541 h 6373368"/>
              <a:gd name="connsiteX17" fmla="*/ 5121933 w 6404625"/>
              <a:gd name="connsiteY17" fmla="*/ 6169276 h 6373368"/>
              <a:gd name="connsiteX18" fmla="*/ 5038061 w 6404625"/>
              <a:gd name="connsiteY18" fmla="*/ 6219598 h 6373368"/>
              <a:gd name="connsiteX19" fmla="*/ 4956981 w 6404625"/>
              <a:gd name="connsiteY19" fmla="*/ 6267129 h 6373368"/>
              <a:gd name="connsiteX20" fmla="*/ 4870311 w 6404625"/>
              <a:gd name="connsiteY20" fmla="*/ 6309065 h 6373368"/>
              <a:gd name="connsiteX21" fmla="*/ 4786435 w 6404625"/>
              <a:gd name="connsiteY21" fmla="*/ 6342614 h 6373368"/>
              <a:gd name="connsiteX22" fmla="*/ 4699765 w 6404625"/>
              <a:gd name="connsiteY22" fmla="*/ 6364982 h 6373368"/>
              <a:gd name="connsiteX23" fmla="*/ 4610299 w 6404625"/>
              <a:gd name="connsiteY23" fmla="*/ 6373368 h 6373368"/>
              <a:gd name="connsiteX24" fmla="*/ 4520833 w 6404625"/>
              <a:gd name="connsiteY24" fmla="*/ 6364982 h 6373368"/>
              <a:gd name="connsiteX25" fmla="*/ 4434163 w 6404625"/>
              <a:gd name="connsiteY25" fmla="*/ 6342614 h 6373368"/>
              <a:gd name="connsiteX26" fmla="*/ 4350289 w 6404625"/>
              <a:gd name="connsiteY26" fmla="*/ 6309065 h 6373368"/>
              <a:gd name="connsiteX27" fmla="*/ 4263617 w 6404625"/>
              <a:gd name="connsiteY27" fmla="*/ 6267129 h 6373368"/>
              <a:gd name="connsiteX28" fmla="*/ 4182539 w 6404625"/>
              <a:gd name="connsiteY28" fmla="*/ 6219598 h 6373368"/>
              <a:gd name="connsiteX29" fmla="*/ 4098666 w 6404625"/>
              <a:gd name="connsiteY29" fmla="*/ 6169276 h 6373368"/>
              <a:gd name="connsiteX30" fmla="*/ 4014791 w 6404625"/>
              <a:gd name="connsiteY30" fmla="*/ 6124541 h 6373368"/>
              <a:gd name="connsiteX31" fmla="*/ 3930916 w 6404625"/>
              <a:gd name="connsiteY31" fmla="*/ 6079807 h 6373368"/>
              <a:gd name="connsiteX32" fmla="*/ 3847041 w 6404625"/>
              <a:gd name="connsiteY32" fmla="*/ 6046258 h 6373368"/>
              <a:gd name="connsiteX33" fmla="*/ 3760372 w 6404625"/>
              <a:gd name="connsiteY33" fmla="*/ 6023890 h 6373368"/>
              <a:gd name="connsiteX34" fmla="*/ 3673701 w 6404625"/>
              <a:gd name="connsiteY34" fmla="*/ 6012708 h 6373368"/>
              <a:gd name="connsiteX35" fmla="*/ 3581438 w 6404625"/>
              <a:gd name="connsiteY35" fmla="*/ 6012708 h 6373368"/>
              <a:gd name="connsiteX36" fmla="*/ 3486381 w 6404625"/>
              <a:gd name="connsiteY36" fmla="*/ 6018300 h 6373368"/>
              <a:gd name="connsiteX37" fmla="*/ 3391322 w 6404625"/>
              <a:gd name="connsiteY37" fmla="*/ 6029482 h 6373368"/>
              <a:gd name="connsiteX38" fmla="*/ 3296265 w 6404625"/>
              <a:gd name="connsiteY38" fmla="*/ 6043462 h 6373368"/>
              <a:gd name="connsiteX39" fmla="*/ 3201210 w 6404625"/>
              <a:gd name="connsiteY39" fmla="*/ 6054644 h 6373368"/>
              <a:gd name="connsiteX40" fmla="*/ 3106151 w 6404625"/>
              <a:gd name="connsiteY40" fmla="*/ 6063033 h 6373368"/>
              <a:gd name="connsiteX41" fmla="*/ 3016684 w 6404625"/>
              <a:gd name="connsiteY41" fmla="*/ 6060237 h 6373368"/>
              <a:gd name="connsiteX42" fmla="*/ 2930015 w 6404625"/>
              <a:gd name="connsiteY42" fmla="*/ 6049055 h 6373368"/>
              <a:gd name="connsiteX43" fmla="*/ 2846140 w 6404625"/>
              <a:gd name="connsiteY43" fmla="*/ 6023890 h 6373368"/>
              <a:gd name="connsiteX44" fmla="*/ 2776243 w 6404625"/>
              <a:gd name="connsiteY44" fmla="*/ 5987546 h 6373368"/>
              <a:gd name="connsiteX45" fmla="*/ 2709145 w 6404625"/>
              <a:gd name="connsiteY45" fmla="*/ 5940017 h 6373368"/>
              <a:gd name="connsiteX46" fmla="*/ 2650432 w 6404625"/>
              <a:gd name="connsiteY46" fmla="*/ 5884101 h 6373368"/>
              <a:gd name="connsiteX47" fmla="*/ 2591719 w 6404625"/>
              <a:gd name="connsiteY47" fmla="*/ 5819798 h 6373368"/>
              <a:gd name="connsiteX48" fmla="*/ 2538599 w 6404625"/>
              <a:gd name="connsiteY48" fmla="*/ 5752697 h 6373368"/>
              <a:gd name="connsiteX49" fmla="*/ 2485480 w 6404625"/>
              <a:gd name="connsiteY49" fmla="*/ 5682802 h 6373368"/>
              <a:gd name="connsiteX50" fmla="*/ 2432360 w 6404625"/>
              <a:gd name="connsiteY50" fmla="*/ 5612908 h 6373368"/>
              <a:gd name="connsiteX51" fmla="*/ 2379237 w 6404625"/>
              <a:gd name="connsiteY51" fmla="*/ 5545809 h 6373368"/>
              <a:gd name="connsiteX52" fmla="*/ 2323320 w 6404625"/>
              <a:gd name="connsiteY52" fmla="*/ 5481502 h 6373368"/>
              <a:gd name="connsiteX53" fmla="*/ 2259018 w 6404625"/>
              <a:gd name="connsiteY53" fmla="*/ 5425586 h 6373368"/>
              <a:gd name="connsiteX54" fmla="*/ 2197511 w 6404625"/>
              <a:gd name="connsiteY54" fmla="*/ 5375263 h 6373368"/>
              <a:gd name="connsiteX55" fmla="*/ 2127614 w 6404625"/>
              <a:gd name="connsiteY55" fmla="*/ 5336121 h 6373368"/>
              <a:gd name="connsiteX56" fmla="*/ 2052128 w 6404625"/>
              <a:gd name="connsiteY56" fmla="*/ 5302573 h 6373368"/>
              <a:gd name="connsiteX57" fmla="*/ 1971049 w 6404625"/>
              <a:gd name="connsiteY57" fmla="*/ 5274612 h 6373368"/>
              <a:gd name="connsiteX58" fmla="*/ 1887176 w 6404625"/>
              <a:gd name="connsiteY58" fmla="*/ 5249450 h 6373368"/>
              <a:gd name="connsiteX59" fmla="*/ 1803301 w 6404625"/>
              <a:gd name="connsiteY59" fmla="*/ 5227084 h 6373368"/>
              <a:gd name="connsiteX60" fmla="*/ 1716630 w 6404625"/>
              <a:gd name="connsiteY60" fmla="*/ 5204720 h 6373368"/>
              <a:gd name="connsiteX61" fmla="*/ 1635551 w 6404625"/>
              <a:gd name="connsiteY61" fmla="*/ 5179557 h 6373368"/>
              <a:gd name="connsiteX62" fmla="*/ 1554473 w 6404625"/>
              <a:gd name="connsiteY62" fmla="*/ 5151597 h 6373368"/>
              <a:gd name="connsiteX63" fmla="*/ 1478988 w 6404625"/>
              <a:gd name="connsiteY63" fmla="*/ 5118049 h 6373368"/>
              <a:gd name="connsiteX64" fmla="*/ 1411887 w 6404625"/>
              <a:gd name="connsiteY64" fmla="*/ 5076112 h 6373368"/>
              <a:gd name="connsiteX65" fmla="*/ 1350380 w 6404625"/>
              <a:gd name="connsiteY65" fmla="*/ 5025785 h 6373368"/>
              <a:gd name="connsiteX66" fmla="*/ 1300053 w 6404625"/>
              <a:gd name="connsiteY66" fmla="*/ 4964279 h 6373368"/>
              <a:gd name="connsiteX67" fmla="*/ 1258117 w 6404625"/>
              <a:gd name="connsiteY67" fmla="*/ 4897178 h 6373368"/>
              <a:gd name="connsiteX68" fmla="*/ 1224567 w 6404625"/>
              <a:gd name="connsiteY68" fmla="*/ 4821691 h 6373368"/>
              <a:gd name="connsiteX69" fmla="*/ 1196609 w 6404625"/>
              <a:gd name="connsiteY69" fmla="*/ 4740614 h 6373368"/>
              <a:gd name="connsiteX70" fmla="*/ 1171447 w 6404625"/>
              <a:gd name="connsiteY70" fmla="*/ 4659533 h 6373368"/>
              <a:gd name="connsiteX71" fmla="*/ 1149080 w 6404625"/>
              <a:gd name="connsiteY71" fmla="*/ 4572865 h 6373368"/>
              <a:gd name="connsiteX72" fmla="*/ 1126714 w 6404625"/>
              <a:gd name="connsiteY72" fmla="*/ 4488990 h 6373368"/>
              <a:gd name="connsiteX73" fmla="*/ 1101552 w 6404625"/>
              <a:gd name="connsiteY73" fmla="*/ 4405115 h 6373368"/>
              <a:gd name="connsiteX74" fmla="*/ 1073593 w 6404625"/>
              <a:gd name="connsiteY74" fmla="*/ 4324036 h 6373368"/>
              <a:gd name="connsiteX75" fmla="*/ 1040045 w 6404625"/>
              <a:gd name="connsiteY75" fmla="*/ 4248549 h 6373368"/>
              <a:gd name="connsiteX76" fmla="*/ 1000902 w 6404625"/>
              <a:gd name="connsiteY76" fmla="*/ 4178654 h 6373368"/>
              <a:gd name="connsiteX77" fmla="*/ 950576 w 6404625"/>
              <a:gd name="connsiteY77" fmla="*/ 4117146 h 6373368"/>
              <a:gd name="connsiteX78" fmla="*/ 894659 w 6404625"/>
              <a:gd name="connsiteY78" fmla="*/ 4052841 h 6373368"/>
              <a:gd name="connsiteX79" fmla="*/ 830356 w 6404625"/>
              <a:gd name="connsiteY79" fmla="*/ 3996926 h 6373368"/>
              <a:gd name="connsiteX80" fmla="*/ 760460 w 6404625"/>
              <a:gd name="connsiteY80" fmla="*/ 3943806 h 6373368"/>
              <a:gd name="connsiteX81" fmla="*/ 690567 w 6404625"/>
              <a:gd name="connsiteY81" fmla="*/ 3890685 h 6373368"/>
              <a:gd name="connsiteX82" fmla="*/ 620671 w 6404625"/>
              <a:gd name="connsiteY82" fmla="*/ 3837564 h 6373368"/>
              <a:gd name="connsiteX83" fmla="*/ 553571 w 6404625"/>
              <a:gd name="connsiteY83" fmla="*/ 3784444 h 6373368"/>
              <a:gd name="connsiteX84" fmla="*/ 489269 w 6404625"/>
              <a:gd name="connsiteY84" fmla="*/ 3725731 h 6373368"/>
              <a:gd name="connsiteX85" fmla="*/ 433350 w 6404625"/>
              <a:gd name="connsiteY85" fmla="*/ 3667021 h 6373368"/>
              <a:gd name="connsiteX86" fmla="*/ 385824 w 6404625"/>
              <a:gd name="connsiteY86" fmla="*/ 3599922 h 6373368"/>
              <a:gd name="connsiteX87" fmla="*/ 349477 w 6404625"/>
              <a:gd name="connsiteY87" fmla="*/ 3530025 h 6373368"/>
              <a:gd name="connsiteX88" fmla="*/ 324315 w 6404625"/>
              <a:gd name="connsiteY88" fmla="*/ 3446150 h 6373368"/>
              <a:gd name="connsiteX89" fmla="*/ 313131 w 6404625"/>
              <a:gd name="connsiteY89" fmla="*/ 3359479 h 6373368"/>
              <a:gd name="connsiteX90" fmla="*/ 310335 w 6404625"/>
              <a:gd name="connsiteY90" fmla="*/ 3270014 h 6373368"/>
              <a:gd name="connsiteX91" fmla="*/ 318723 w 6404625"/>
              <a:gd name="connsiteY91" fmla="*/ 3174955 h 6373368"/>
              <a:gd name="connsiteX92" fmla="*/ 329907 w 6404625"/>
              <a:gd name="connsiteY92" fmla="*/ 3079898 h 6373368"/>
              <a:gd name="connsiteX93" fmla="*/ 343885 w 6404625"/>
              <a:gd name="connsiteY93" fmla="*/ 2984841 h 6373368"/>
              <a:gd name="connsiteX94" fmla="*/ 355069 w 6404625"/>
              <a:gd name="connsiteY94" fmla="*/ 2889784 h 6373368"/>
              <a:gd name="connsiteX95" fmla="*/ 360659 w 6404625"/>
              <a:gd name="connsiteY95" fmla="*/ 2794725 h 6373368"/>
              <a:gd name="connsiteX96" fmla="*/ 360659 w 6404625"/>
              <a:gd name="connsiteY96" fmla="*/ 2702464 h 6373368"/>
              <a:gd name="connsiteX97" fmla="*/ 349477 w 6404625"/>
              <a:gd name="connsiteY97" fmla="*/ 2615793 h 6373368"/>
              <a:gd name="connsiteX98" fmla="*/ 327111 w 6404625"/>
              <a:gd name="connsiteY98" fmla="*/ 2529122 h 6373368"/>
              <a:gd name="connsiteX99" fmla="*/ 293561 w 6404625"/>
              <a:gd name="connsiteY99" fmla="*/ 2448045 h 6373368"/>
              <a:gd name="connsiteX100" fmla="*/ 251625 w 6404625"/>
              <a:gd name="connsiteY100" fmla="*/ 2364170 h 6373368"/>
              <a:gd name="connsiteX101" fmla="*/ 204096 w 6404625"/>
              <a:gd name="connsiteY101" fmla="*/ 2280295 h 6373368"/>
              <a:gd name="connsiteX102" fmla="*/ 153769 w 6404625"/>
              <a:gd name="connsiteY102" fmla="*/ 2196423 h 6373368"/>
              <a:gd name="connsiteX103" fmla="*/ 106240 w 6404625"/>
              <a:gd name="connsiteY103" fmla="*/ 2115344 h 6373368"/>
              <a:gd name="connsiteX104" fmla="*/ 64305 w 6404625"/>
              <a:gd name="connsiteY104" fmla="*/ 2028673 h 6373368"/>
              <a:gd name="connsiteX105" fmla="*/ 30754 w 6404625"/>
              <a:gd name="connsiteY105" fmla="*/ 1944798 h 6373368"/>
              <a:gd name="connsiteX106" fmla="*/ 8387 w 6404625"/>
              <a:gd name="connsiteY106" fmla="*/ 1858129 h 6373368"/>
              <a:gd name="connsiteX107" fmla="*/ 0 w 6404625"/>
              <a:gd name="connsiteY107" fmla="*/ 1768662 h 6373368"/>
              <a:gd name="connsiteX108" fmla="*/ 8387 w 6404625"/>
              <a:gd name="connsiteY108" fmla="*/ 1679195 h 6373368"/>
              <a:gd name="connsiteX109" fmla="*/ 30754 w 6404625"/>
              <a:gd name="connsiteY109" fmla="*/ 1592526 h 6373368"/>
              <a:gd name="connsiteX110" fmla="*/ 64305 w 6404625"/>
              <a:gd name="connsiteY110" fmla="*/ 1508651 h 6373368"/>
              <a:gd name="connsiteX111" fmla="*/ 106240 w 6404625"/>
              <a:gd name="connsiteY111" fmla="*/ 1421980 h 6373368"/>
              <a:gd name="connsiteX112" fmla="*/ 153769 w 6404625"/>
              <a:gd name="connsiteY112" fmla="*/ 1340903 h 6373368"/>
              <a:gd name="connsiteX113" fmla="*/ 204096 w 6404625"/>
              <a:gd name="connsiteY113" fmla="*/ 1257028 h 6373368"/>
              <a:gd name="connsiteX114" fmla="*/ 251625 w 6404625"/>
              <a:gd name="connsiteY114" fmla="*/ 1173153 h 6373368"/>
              <a:gd name="connsiteX115" fmla="*/ 293561 w 6404625"/>
              <a:gd name="connsiteY115" fmla="*/ 1089278 h 6373368"/>
              <a:gd name="connsiteX116" fmla="*/ 327111 w 6404625"/>
              <a:gd name="connsiteY116" fmla="*/ 1008199 h 6373368"/>
              <a:gd name="connsiteX117" fmla="*/ 349477 w 6404625"/>
              <a:gd name="connsiteY117" fmla="*/ 921528 h 6373368"/>
              <a:gd name="connsiteX118" fmla="*/ 360659 w 6404625"/>
              <a:gd name="connsiteY118" fmla="*/ 834859 h 6373368"/>
              <a:gd name="connsiteX119" fmla="*/ 360659 w 6404625"/>
              <a:gd name="connsiteY119" fmla="*/ 742599 h 6373368"/>
              <a:gd name="connsiteX120" fmla="*/ 355069 w 6404625"/>
              <a:gd name="connsiteY120" fmla="*/ 647539 h 6373368"/>
              <a:gd name="connsiteX121" fmla="*/ 343885 w 6404625"/>
              <a:gd name="connsiteY121" fmla="*/ 552482 h 6373368"/>
              <a:gd name="connsiteX122" fmla="*/ 329907 w 6404625"/>
              <a:gd name="connsiteY122" fmla="*/ 457425 h 6373368"/>
              <a:gd name="connsiteX123" fmla="*/ 318723 w 6404625"/>
              <a:gd name="connsiteY123" fmla="*/ 362366 h 6373368"/>
              <a:gd name="connsiteX124" fmla="*/ 310335 w 6404625"/>
              <a:gd name="connsiteY124" fmla="*/ 267309 h 6373368"/>
              <a:gd name="connsiteX125" fmla="*/ 313131 w 6404625"/>
              <a:gd name="connsiteY125" fmla="*/ 177842 h 6373368"/>
              <a:gd name="connsiteX126" fmla="*/ 324315 w 6404625"/>
              <a:gd name="connsiteY126" fmla="*/ 91173 h 6373368"/>
              <a:gd name="connsiteX127" fmla="*/ 349477 w 6404625"/>
              <a:gd name="connsiteY127" fmla="*/ 7296 h 6373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</a:cxnLst>
            <a:rect l="l" t="t" r="r" b="b"/>
            <a:pathLst>
              <a:path w="6404625" h="6373368">
                <a:moveTo>
                  <a:pt x="353272" y="0"/>
                </a:moveTo>
                <a:lnTo>
                  <a:pt x="6404625" y="0"/>
                </a:lnTo>
                <a:lnTo>
                  <a:pt x="6404625" y="6008204"/>
                </a:lnTo>
                <a:lnTo>
                  <a:pt x="6374459" y="6023890"/>
                </a:lnTo>
                <a:lnTo>
                  <a:pt x="6290584" y="6049055"/>
                </a:lnTo>
                <a:lnTo>
                  <a:pt x="6203913" y="6060237"/>
                </a:lnTo>
                <a:lnTo>
                  <a:pt x="6114448" y="6063033"/>
                </a:lnTo>
                <a:lnTo>
                  <a:pt x="6019391" y="6054644"/>
                </a:lnTo>
                <a:lnTo>
                  <a:pt x="5924332" y="6043462"/>
                </a:lnTo>
                <a:lnTo>
                  <a:pt x="5829275" y="6029482"/>
                </a:lnTo>
                <a:lnTo>
                  <a:pt x="5734216" y="6018300"/>
                </a:lnTo>
                <a:lnTo>
                  <a:pt x="5639159" y="6012708"/>
                </a:lnTo>
                <a:lnTo>
                  <a:pt x="5546898" y="6012708"/>
                </a:lnTo>
                <a:lnTo>
                  <a:pt x="5460227" y="6023890"/>
                </a:lnTo>
                <a:lnTo>
                  <a:pt x="5370760" y="6046258"/>
                </a:lnTo>
                <a:lnTo>
                  <a:pt x="5289681" y="6079807"/>
                </a:lnTo>
                <a:lnTo>
                  <a:pt x="5205808" y="6124541"/>
                </a:lnTo>
                <a:lnTo>
                  <a:pt x="5121933" y="6169276"/>
                </a:lnTo>
                <a:lnTo>
                  <a:pt x="5038061" y="6219598"/>
                </a:lnTo>
                <a:lnTo>
                  <a:pt x="4956981" y="6267129"/>
                </a:lnTo>
                <a:lnTo>
                  <a:pt x="4870311" y="6309065"/>
                </a:lnTo>
                <a:lnTo>
                  <a:pt x="4786435" y="6342614"/>
                </a:lnTo>
                <a:lnTo>
                  <a:pt x="4699765" y="6364982"/>
                </a:lnTo>
                <a:lnTo>
                  <a:pt x="4610299" y="6373368"/>
                </a:lnTo>
                <a:lnTo>
                  <a:pt x="4520833" y="6364982"/>
                </a:lnTo>
                <a:lnTo>
                  <a:pt x="4434163" y="6342614"/>
                </a:lnTo>
                <a:lnTo>
                  <a:pt x="4350289" y="6309065"/>
                </a:lnTo>
                <a:lnTo>
                  <a:pt x="4263617" y="6267129"/>
                </a:lnTo>
                <a:lnTo>
                  <a:pt x="4182539" y="6219598"/>
                </a:lnTo>
                <a:lnTo>
                  <a:pt x="4098666" y="6169276"/>
                </a:lnTo>
                <a:lnTo>
                  <a:pt x="4014791" y="6124541"/>
                </a:lnTo>
                <a:lnTo>
                  <a:pt x="3930916" y="6079807"/>
                </a:lnTo>
                <a:lnTo>
                  <a:pt x="3847041" y="6046258"/>
                </a:lnTo>
                <a:lnTo>
                  <a:pt x="3760372" y="6023890"/>
                </a:lnTo>
                <a:lnTo>
                  <a:pt x="3673701" y="6012708"/>
                </a:lnTo>
                <a:lnTo>
                  <a:pt x="3581438" y="6012708"/>
                </a:lnTo>
                <a:lnTo>
                  <a:pt x="3486381" y="6018300"/>
                </a:lnTo>
                <a:lnTo>
                  <a:pt x="3391322" y="6029482"/>
                </a:lnTo>
                <a:lnTo>
                  <a:pt x="3296265" y="6043462"/>
                </a:lnTo>
                <a:lnTo>
                  <a:pt x="3201210" y="6054644"/>
                </a:lnTo>
                <a:lnTo>
                  <a:pt x="3106151" y="6063033"/>
                </a:lnTo>
                <a:lnTo>
                  <a:pt x="3016684" y="6060237"/>
                </a:lnTo>
                <a:lnTo>
                  <a:pt x="2930015" y="6049055"/>
                </a:lnTo>
                <a:lnTo>
                  <a:pt x="2846140" y="6023890"/>
                </a:lnTo>
                <a:lnTo>
                  <a:pt x="2776243" y="5987546"/>
                </a:lnTo>
                <a:lnTo>
                  <a:pt x="2709145" y="5940017"/>
                </a:lnTo>
                <a:lnTo>
                  <a:pt x="2650432" y="5884101"/>
                </a:lnTo>
                <a:lnTo>
                  <a:pt x="2591719" y="5819798"/>
                </a:lnTo>
                <a:lnTo>
                  <a:pt x="2538599" y="5752697"/>
                </a:lnTo>
                <a:lnTo>
                  <a:pt x="2485480" y="5682802"/>
                </a:lnTo>
                <a:lnTo>
                  <a:pt x="2432360" y="5612908"/>
                </a:lnTo>
                <a:lnTo>
                  <a:pt x="2379237" y="5545809"/>
                </a:lnTo>
                <a:lnTo>
                  <a:pt x="2323320" y="5481502"/>
                </a:lnTo>
                <a:lnTo>
                  <a:pt x="2259018" y="5425586"/>
                </a:lnTo>
                <a:lnTo>
                  <a:pt x="2197511" y="5375263"/>
                </a:lnTo>
                <a:lnTo>
                  <a:pt x="2127614" y="5336121"/>
                </a:lnTo>
                <a:lnTo>
                  <a:pt x="2052128" y="5302573"/>
                </a:lnTo>
                <a:lnTo>
                  <a:pt x="1971049" y="5274612"/>
                </a:lnTo>
                <a:lnTo>
                  <a:pt x="1887176" y="5249450"/>
                </a:lnTo>
                <a:lnTo>
                  <a:pt x="1803301" y="5227084"/>
                </a:lnTo>
                <a:lnTo>
                  <a:pt x="1716630" y="5204720"/>
                </a:lnTo>
                <a:lnTo>
                  <a:pt x="1635551" y="5179557"/>
                </a:lnTo>
                <a:lnTo>
                  <a:pt x="1554473" y="5151597"/>
                </a:lnTo>
                <a:lnTo>
                  <a:pt x="1478988" y="5118049"/>
                </a:lnTo>
                <a:lnTo>
                  <a:pt x="1411887" y="5076112"/>
                </a:lnTo>
                <a:lnTo>
                  <a:pt x="1350380" y="5025785"/>
                </a:lnTo>
                <a:lnTo>
                  <a:pt x="1300053" y="4964279"/>
                </a:lnTo>
                <a:lnTo>
                  <a:pt x="1258117" y="4897178"/>
                </a:lnTo>
                <a:lnTo>
                  <a:pt x="1224567" y="4821691"/>
                </a:lnTo>
                <a:lnTo>
                  <a:pt x="1196609" y="4740614"/>
                </a:lnTo>
                <a:lnTo>
                  <a:pt x="1171447" y="4659533"/>
                </a:lnTo>
                <a:lnTo>
                  <a:pt x="1149080" y="4572865"/>
                </a:lnTo>
                <a:lnTo>
                  <a:pt x="1126714" y="4488990"/>
                </a:lnTo>
                <a:lnTo>
                  <a:pt x="1101552" y="4405115"/>
                </a:lnTo>
                <a:lnTo>
                  <a:pt x="1073593" y="4324036"/>
                </a:lnTo>
                <a:lnTo>
                  <a:pt x="1040045" y="4248549"/>
                </a:lnTo>
                <a:lnTo>
                  <a:pt x="1000902" y="4178654"/>
                </a:lnTo>
                <a:lnTo>
                  <a:pt x="950576" y="4117146"/>
                </a:lnTo>
                <a:lnTo>
                  <a:pt x="894659" y="4052841"/>
                </a:lnTo>
                <a:lnTo>
                  <a:pt x="830356" y="3996926"/>
                </a:lnTo>
                <a:lnTo>
                  <a:pt x="760460" y="3943806"/>
                </a:lnTo>
                <a:lnTo>
                  <a:pt x="690567" y="3890685"/>
                </a:lnTo>
                <a:lnTo>
                  <a:pt x="620671" y="3837564"/>
                </a:lnTo>
                <a:lnTo>
                  <a:pt x="553571" y="3784444"/>
                </a:lnTo>
                <a:lnTo>
                  <a:pt x="489269" y="3725731"/>
                </a:lnTo>
                <a:lnTo>
                  <a:pt x="433350" y="3667021"/>
                </a:lnTo>
                <a:lnTo>
                  <a:pt x="385824" y="3599922"/>
                </a:lnTo>
                <a:lnTo>
                  <a:pt x="349477" y="3530025"/>
                </a:lnTo>
                <a:lnTo>
                  <a:pt x="324315" y="3446150"/>
                </a:lnTo>
                <a:lnTo>
                  <a:pt x="313131" y="3359479"/>
                </a:lnTo>
                <a:lnTo>
                  <a:pt x="310335" y="3270014"/>
                </a:lnTo>
                <a:lnTo>
                  <a:pt x="318723" y="3174955"/>
                </a:lnTo>
                <a:lnTo>
                  <a:pt x="329907" y="3079898"/>
                </a:lnTo>
                <a:lnTo>
                  <a:pt x="343885" y="2984841"/>
                </a:lnTo>
                <a:lnTo>
                  <a:pt x="355069" y="2889784"/>
                </a:lnTo>
                <a:lnTo>
                  <a:pt x="360659" y="2794725"/>
                </a:lnTo>
                <a:lnTo>
                  <a:pt x="360659" y="2702464"/>
                </a:lnTo>
                <a:lnTo>
                  <a:pt x="349477" y="2615793"/>
                </a:lnTo>
                <a:lnTo>
                  <a:pt x="327111" y="2529122"/>
                </a:lnTo>
                <a:lnTo>
                  <a:pt x="293561" y="2448045"/>
                </a:lnTo>
                <a:lnTo>
                  <a:pt x="251625" y="2364170"/>
                </a:lnTo>
                <a:lnTo>
                  <a:pt x="204096" y="2280295"/>
                </a:lnTo>
                <a:lnTo>
                  <a:pt x="153769" y="2196423"/>
                </a:lnTo>
                <a:lnTo>
                  <a:pt x="106240" y="2115344"/>
                </a:lnTo>
                <a:lnTo>
                  <a:pt x="64305" y="2028673"/>
                </a:lnTo>
                <a:lnTo>
                  <a:pt x="30754" y="1944798"/>
                </a:lnTo>
                <a:lnTo>
                  <a:pt x="8387" y="1858129"/>
                </a:lnTo>
                <a:lnTo>
                  <a:pt x="0" y="1768662"/>
                </a:lnTo>
                <a:lnTo>
                  <a:pt x="8387" y="1679195"/>
                </a:lnTo>
                <a:lnTo>
                  <a:pt x="30754" y="1592526"/>
                </a:lnTo>
                <a:lnTo>
                  <a:pt x="64305" y="1508651"/>
                </a:lnTo>
                <a:lnTo>
                  <a:pt x="106240" y="1421980"/>
                </a:lnTo>
                <a:lnTo>
                  <a:pt x="153769" y="1340903"/>
                </a:lnTo>
                <a:lnTo>
                  <a:pt x="204096" y="1257028"/>
                </a:lnTo>
                <a:lnTo>
                  <a:pt x="251625" y="1173153"/>
                </a:lnTo>
                <a:lnTo>
                  <a:pt x="293561" y="1089278"/>
                </a:lnTo>
                <a:lnTo>
                  <a:pt x="327111" y="1008199"/>
                </a:lnTo>
                <a:lnTo>
                  <a:pt x="349477" y="921528"/>
                </a:lnTo>
                <a:lnTo>
                  <a:pt x="360659" y="834859"/>
                </a:lnTo>
                <a:lnTo>
                  <a:pt x="360659" y="742599"/>
                </a:lnTo>
                <a:lnTo>
                  <a:pt x="355069" y="647539"/>
                </a:lnTo>
                <a:lnTo>
                  <a:pt x="343885" y="552482"/>
                </a:lnTo>
                <a:lnTo>
                  <a:pt x="329907" y="457425"/>
                </a:lnTo>
                <a:lnTo>
                  <a:pt x="318723" y="362366"/>
                </a:lnTo>
                <a:lnTo>
                  <a:pt x="310335" y="267309"/>
                </a:lnTo>
                <a:lnTo>
                  <a:pt x="313131" y="177842"/>
                </a:lnTo>
                <a:lnTo>
                  <a:pt x="324315" y="91173"/>
                </a:lnTo>
                <a:lnTo>
                  <a:pt x="349477" y="729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Image 5">
            <a:extLst>
              <a:ext uri="{FF2B5EF4-FFF2-40B4-BE49-F238E27FC236}">
                <a16:creationId xmlns:a16="http://schemas.microsoft.com/office/drawing/2014/main" id="{FDF1EBE2-2ACE-2844-AF61-1747235C51B1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95" r="15827"/>
          <a:stretch/>
        </p:blipFill>
        <p:spPr>
          <a:xfrm>
            <a:off x="6003221" y="10"/>
            <a:ext cx="6188779" cy="6157770"/>
          </a:xfrm>
          <a:custGeom>
            <a:avLst/>
            <a:gdLst/>
            <a:ahLst/>
            <a:cxnLst/>
            <a:rect l="l" t="t" r="r" b="b"/>
            <a:pathLst>
              <a:path w="6188779" h="6157780">
                <a:moveTo>
                  <a:pt x="384150" y="0"/>
                </a:moveTo>
                <a:lnTo>
                  <a:pt x="6188779" y="0"/>
                </a:lnTo>
                <a:lnTo>
                  <a:pt x="6188779" y="5757340"/>
                </a:lnTo>
                <a:lnTo>
                  <a:pt x="6142640" y="5790022"/>
                </a:lnTo>
                <a:lnTo>
                  <a:pt x="6076017" y="5824665"/>
                </a:lnTo>
                <a:lnTo>
                  <a:pt x="5996070" y="5848651"/>
                </a:lnTo>
                <a:lnTo>
                  <a:pt x="5913457" y="5859310"/>
                </a:lnTo>
                <a:lnTo>
                  <a:pt x="5828180" y="5861974"/>
                </a:lnTo>
                <a:lnTo>
                  <a:pt x="5737573" y="5853979"/>
                </a:lnTo>
                <a:lnTo>
                  <a:pt x="5646965" y="5843320"/>
                </a:lnTo>
                <a:lnTo>
                  <a:pt x="5556358" y="5829995"/>
                </a:lnTo>
                <a:lnTo>
                  <a:pt x="5465751" y="5819336"/>
                </a:lnTo>
                <a:lnTo>
                  <a:pt x="5375143" y="5814006"/>
                </a:lnTo>
                <a:lnTo>
                  <a:pt x="5287201" y="5814006"/>
                </a:lnTo>
                <a:lnTo>
                  <a:pt x="5204589" y="5824665"/>
                </a:lnTo>
                <a:lnTo>
                  <a:pt x="5119310" y="5845985"/>
                </a:lnTo>
                <a:lnTo>
                  <a:pt x="5042027" y="5877963"/>
                </a:lnTo>
                <a:lnTo>
                  <a:pt x="4962081" y="5920603"/>
                </a:lnTo>
                <a:lnTo>
                  <a:pt x="4882133" y="5963242"/>
                </a:lnTo>
                <a:lnTo>
                  <a:pt x="4802186" y="6011210"/>
                </a:lnTo>
                <a:lnTo>
                  <a:pt x="4724903" y="6056514"/>
                </a:lnTo>
                <a:lnTo>
                  <a:pt x="4642291" y="6096487"/>
                </a:lnTo>
                <a:lnTo>
                  <a:pt x="4562343" y="6128466"/>
                </a:lnTo>
                <a:lnTo>
                  <a:pt x="4479729" y="6149785"/>
                </a:lnTo>
                <a:lnTo>
                  <a:pt x="4394453" y="6157780"/>
                </a:lnTo>
                <a:lnTo>
                  <a:pt x="4309175" y="6149785"/>
                </a:lnTo>
                <a:lnTo>
                  <a:pt x="4226563" y="6128466"/>
                </a:lnTo>
                <a:lnTo>
                  <a:pt x="4146616" y="6096487"/>
                </a:lnTo>
                <a:lnTo>
                  <a:pt x="4064003" y="6056514"/>
                </a:lnTo>
                <a:lnTo>
                  <a:pt x="3986719" y="6011210"/>
                </a:lnTo>
                <a:lnTo>
                  <a:pt x="3906773" y="5963242"/>
                </a:lnTo>
                <a:lnTo>
                  <a:pt x="3826826" y="5920603"/>
                </a:lnTo>
                <a:lnTo>
                  <a:pt x="3746877" y="5877963"/>
                </a:lnTo>
                <a:lnTo>
                  <a:pt x="3666929" y="5845985"/>
                </a:lnTo>
                <a:lnTo>
                  <a:pt x="3584318" y="5824665"/>
                </a:lnTo>
                <a:lnTo>
                  <a:pt x="3501705" y="5814006"/>
                </a:lnTo>
                <a:lnTo>
                  <a:pt x="3413762" y="5814006"/>
                </a:lnTo>
                <a:lnTo>
                  <a:pt x="3323155" y="5819336"/>
                </a:lnTo>
                <a:lnTo>
                  <a:pt x="3232547" y="5829995"/>
                </a:lnTo>
                <a:lnTo>
                  <a:pt x="3141940" y="5843320"/>
                </a:lnTo>
                <a:lnTo>
                  <a:pt x="3051334" y="5853979"/>
                </a:lnTo>
                <a:lnTo>
                  <a:pt x="2960727" y="5861974"/>
                </a:lnTo>
                <a:lnTo>
                  <a:pt x="2875448" y="5859310"/>
                </a:lnTo>
                <a:lnTo>
                  <a:pt x="2792837" y="5848651"/>
                </a:lnTo>
                <a:lnTo>
                  <a:pt x="2712889" y="5824665"/>
                </a:lnTo>
                <a:lnTo>
                  <a:pt x="2646265" y="5790022"/>
                </a:lnTo>
                <a:lnTo>
                  <a:pt x="2582308" y="5744719"/>
                </a:lnTo>
                <a:lnTo>
                  <a:pt x="2526343" y="5691420"/>
                </a:lnTo>
                <a:lnTo>
                  <a:pt x="2470381" y="5630127"/>
                </a:lnTo>
                <a:lnTo>
                  <a:pt x="2419747" y="5566168"/>
                </a:lnTo>
                <a:lnTo>
                  <a:pt x="2369114" y="5499546"/>
                </a:lnTo>
                <a:lnTo>
                  <a:pt x="2318480" y="5432923"/>
                </a:lnTo>
                <a:lnTo>
                  <a:pt x="2267846" y="5368966"/>
                </a:lnTo>
                <a:lnTo>
                  <a:pt x="2214548" y="5307671"/>
                </a:lnTo>
                <a:lnTo>
                  <a:pt x="2153255" y="5254373"/>
                </a:lnTo>
                <a:lnTo>
                  <a:pt x="2094628" y="5206405"/>
                </a:lnTo>
                <a:lnTo>
                  <a:pt x="2028005" y="5169096"/>
                </a:lnTo>
                <a:lnTo>
                  <a:pt x="1956051" y="5137117"/>
                </a:lnTo>
                <a:lnTo>
                  <a:pt x="1878768" y="5110467"/>
                </a:lnTo>
                <a:lnTo>
                  <a:pt x="1798822" y="5086483"/>
                </a:lnTo>
                <a:lnTo>
                  <a:pt x="1718873" y="5065163"/>
                </a:lnTo>
                <a:lnTo>
                  <a:pt x="1636260" y="5043845"/>
                </a:lnTo>
                <a:lnTo>
                  <a:pt x="1558978" y="5019861"/>
                </a:lnTo>
                <a:lnTo>
                  <a:pt x="1481696" y="4993211"/>
                </a:lnTo>
                <a:lnTo>
                  <a:pt x="1409744" y="4961233"/>
                </a:lnTo>
                <a:lnTo>
                  <a:pt x="1345785" y="4921259"/>
                </a:lnTo>
                <a:lnTo>
                  <a:pt x="1287158" y="4873289"/>
                </a:lnTo>
                <a:lnTo>
                  <a:pt x="1239188" y="4814663"/>
                </a:lnTo>
                <a:lnTo>
                  <a:pt x="1199215" y="4750703"/>
                </a:lnTo>
                <a:lnTo>
                  <a:pt x="1167237" y="4678752"/>
                </a:lnTo>
                <a:lnTo>
                  <a:pt x="1140586" y="4601469"/>
                </a:lnTo>
                <a:lnTo>
                  <a:pt x="1116602" y="4524185"/>
                </a:lnTo>
                <a:lnTo>
                  <a:pt x="1095283" y="4441574"/>
                </a:lnTo>
                <a:lnTo>
                  <a:pt x="1073962" y="4361626"/>
                </a:lnTo>
                <a:lnTo>
                  <a:pt x="1049979" y="4281677"/>
                </a:lnTo>
                <a:lnTo>
                  <a:pt x="1023330" y="4204395"/>
                </a:lnTo>
                <a:lnTo>
                  <a:pt x="991351" y="4132443"/>
                </a:lnTo>
                <a:lnTo>
                  <a:pt x="954043" y="4065820"/>
                </a:lnTo>
                <a:lnTo>
                  <a:pt x="906073" y="4007191"/>
                </a:lnTo>
                <a:lnTo>
                  <a:pt x="852774" y="3945898"/>
                </a:lnTo>
                <a:lnTo>
                  <a:pt x="791482" y="3892600"/>
                </a:lnTo>
                <a:lnTo>
                  <a:pt x="724858" y="3841967"/>
                </a:lnTo>
                <a:lnTo>
                  <a:pt x="658236" y="3791333"/>
                </a:lnTo>
                <a:lnTo>
                  <a:pt x="591613" y="3740699"/>
                </a:lnTo>
                <a:lnTo>
                  <a:pt x="527656" y="3690067"/>
                </a:lnTo>
                <a:lnTo>
                  <a:pt x="466362" y="3634102"/>
                </a:lnTo>
                <a:lnTo>
                  <a:pt x="413063" y="3578140"/>
                </a:lnTo>
                <a:lnTo>
                  <a:pt x="367761" y="3514183"/>
                </a:lnTo>
                <a:lnTo>
                  <a:pt x="333116" y="3447559"/>
                </a:lnTo>
                <a:lnTo>
                  <a:pt x="309132" y="3367611"/>
                </a:lnTo>
                <a:lnTo>
                  <a:pt x="298471" y="3284998"/>
                </a:lnTo>
                <a:lnTo>
                  <a:pt x="295806" y="3199721"/>
                </a:lnTo>
                <a:lnTo>
                  <a:pt x="303802" y="3109114"/>
                </a:lnTo>
                <a:lnTo>
                  <a:pt x="314462" y="3018506"/>
                </a:lnTo>
                <a:lnTo>
                  <a:pt x="327785" y="2927901"/>
                </a:lnTo>
                <a:lnTo>
                  <a:pt x="338446" y="2837293"/>
                </a:lnTo>
                <a:lnTo>
                  <a:pt x="343774" y="2746686"/>
                </a:lnTo>
                <a:lnTo>
                  <a:pt x="343774" y="2658743"/>
                </a:lnTo>
                <a:lnTo>
                  <a:pt x="333116" y="2576130"/>
                </a:lnTo>
                <a:lnTo>
                  <a:pt x="311796" y="2493517"/>
                </a:lnTo>
                <a:lnTo>
                  <a:pt x="279817" y="2416237"/>
                </a:lnTo>
                <a:lnTo>
                  <a:pt x="239844" y="2336288"/>
                </a:lnTo>
                <a:lnTo>
                  <a:pt x="194541" y="2256340"/>
                </a:lnTo>
                <a:lnTo>
                  <a:pt x="146571" y="2176393"/>
                </a:lnTo>
                <a:lnTo>
                  <a:pt x="101267" y="2099111"/>
                </a:lnTo>
                <a:lnTo>
                  <a:pt x="61293" y="2016498"/>
                </a:lnTo>
                <a:lnTo>
                  <a:pt x="29315" y="1936550"/>
                </a:lnTo>
                <a:lnTo>
                  <a:pt x="7995" y="1853939"/>
                </a:lnTo>
                <a:lnTo>
                  <a:pt x="0" y="1768660"/>
                </a:lnTo>
                <a:lnTo>
                  <a:pt x="7995" y="1683383"/>
                </a:lnTo>
                <a:lnTo>
                  <a:pt x="29315" y="1600771"/>
                </a:lnTo>
                <a:lnTo>
                  <a:pt x="61293" y="1520824"/>
                </a:lnTo>
                <a:lnTo>
                  <a:pt x="101267" y="1438211"/>
                </a:lnTo>
                <a:lnTo>
                  <a:pt x="146571" y="1360929"/>
                </a:lnTo>
                <a:lnTo>
                  <a:pt x="194541" y="1280980"/>
                </a:lnTo>
                <a:lnTo>
                  <a:pt x="239844" y="1201034"/>
                </a:lnTo>
                <a:lnTo>
                  <a:pt x="279817" y="1121085"/>
                </a:lnTo>
                <a:lnTo>
                  <a:pt x="311796" y="1043803"/>
                </a:lnTo>
                <a:lnTo>
                  <a:pt x="333116" y="961190"/>
                </a:lnTo>
                <a:lnTo>
                  <a:pt x="343774" y="878578"/>
                </a:lnTo>
                <a:lnTo>
                  <a:pt x="343774" y="790636"/>
                </a:lnTo>
                <a:lnTo>
                  <a:pt x="338446" y="700029"/>
                </a:lnTo>
                <a:lnTo>
                  <a:pt x="327785" y="609422"/>
                </a:lnTo>
                <a:lnTo>
                  <a:pt x="314462" y="518814"/>
                </a:lnTo>
                <a:lnTo>
                  <a:pt x="303802" y="428207"/>
                </a:lnTo>
                <a:lnTo>
                  <a:pt x="295806" y="337599"/>
                </a:lnTo>
                <a:lnTo>
                  <a:pt x="298471" y="252322"/>
                </a:lnTo>
                <a:lnTo>
                  <a:pt x="309132" y="169710"/>
                </a:lnTo>
                <a:lnTo>
                  <a:pt x="333116" y="89761"/>
                </a:lnTo>
                <a:lnTo>
                  <a:pt x="367761" y="23140"/>
                </a:lnTo>
                <a:close/>
              </a:path>
            </a:pathLst>
          </a:custGeom>
          <a:ln w="203200">
            <a:noFill/>
          </a:ln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EFCD3A37-5657-48B9-8554-90C7C38DF2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1918" y="3172946"/>
            <a:ext cx="768163" cy="512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96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22"/>
    </mc:Choice>
    <mc:Fallback xmlns="">
      <p:transition spd="slow" advTm="1622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5">
            <a:extLst>
              <a:ext uri="{FF2B5EF4-FFF2-40B4-BE49-F238E27FC236}">
                <a16:creationId xmlns:a16="http://schemas.microsoft.com/office/drawing/2014/main" id="{F5A93392-1460-C04D-B23E-A6DDF633E84E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1" t="18669" b="13149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E862BE82-D00D-42C1-BF16-93AA37870C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8278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F6D92C2D-1D3D-4974-918C-06579FB354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750141" y="-2"/>
            <a:ext cx="5441859" cy="5654940"/>
          </a:xfrm>
          <a:custGeom>
            <a:avLst/>
            <a:gdLst>
              <a:gd name="connsiteX0" fmla="*/ 0 w 5441859"/>
              <a:gd name="connsiteY0" fmla="*/ 0 h 5654940"/>
              <a:gd name="connsiteX1" fmla="*/ 4400492 w 5441859"/>
              <a:gd name="connsiteY1" fmla="*/ 0 h 5654940"/>
              <a:gd name="connsiteX2" fmla="*/ 4484767 w 5441859"/>
              <a:gd name="connsiteY2" fmla="*/ 76595 h 5654940"/>
              <a:gd name="connsiteX3" fmla="*/ 5441859 w 5441859"/>
              <a:gd name="connsiteY3" fmla="*/ 2387221 h 5654940"/>
              <a:gd name="connsiteX4" fmla="*/ 2174140 w 5441859"/>
              <a:gd name="connsiteY4" fmla="*/ 5654940 h 5654940"/>
              <a:gd name="connsiteX5" fmla="*/ 156693 w 5441859"/>
              <a:gd name="connsiteY5" fmla="*/ 4957981 h 5654940"/>
              <a:gd name="connsiteX6" fmla="*/ 0 w 5441859"/>
              <a:gd name="connsiteY6" fmla="*/ 4820612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0" y="0"/>
                </a:moveTo>
                <a:lnTo>
                  <a:pt x="4400492" y="0"/>
                </a:lnTo>
                <a:lnTo>
                  <a:pt x="4484767" y="76595"/>
                </a:lnTo>
                <a:cubicBezTo>
                  <a:pt x="5076108" y="667936"/>
                  <a:pt x="5441859" y="1484866"/>
                  <a:pt x="5441859" y="2387221"/>
                </a:cubicBezTo>
                <a:cubicBezTo>
                  <a:pt x="5441859" y="4191932"/>
                  <a:pt x="3978851" y="5654940"/>
                  <a:pt x="2174140" y="5654940"/>
                </a:cubicBezTo>
                <a:cubicBezTo>
                  <a:pt x="1412778" y="5654940"/>
                  <a:pt x="712231" y="5394557"/>
                  <a:pt x="156693" y="4957981"/>
                </a:cubicBezTo>
                <a:lnTo>
                  <a:pt x="0" y="4820612"/>
                </a:lnTo>
                <a:close/>
              </a:path>
            </a:pathLst>
          </a:cu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BE2EF5E-480E-DB44-864E-1BD372BBAF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1031" y="632990"/>
            <a:ext cx="4062643" cy="104340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>
                <a:solidFill>
                  <a:srgbClr val="FFC000"/>
                </a:solidFill>
              </a:rPr>
              <a:t>Jaune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8403CA1-F736-6B40-A81D-405A969F99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21031" y="1774372"/>
            <a:ext cx="4062642" cy="2754086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1700" dirty="0">
                <a:solidFill>
                  <a:srgbClr val="FFC000"/>
                </a:solidFill>
                <a:latin typeface="Abadi" panose="020B0604020104020204" pitchFamily="34" charset="0"/>
                <a:cs typeface="Calibri"/>
              </a:rPr>
              <a:t>“</a:t>
            </a:r>
            <a:r>
              <a:rPr lang="en-US" sz="1700" dirty="0" err="1">
                <a:solidFill>
                  <a:srgbClr val="FFC000"/>
                </a:solidFill>
                <a:latin typeface="Abadi" panose="020B0604020104020204" pitchFamily="34" charset="0"/>
                <a:cs typeface="Calibri"/>
              </a:rPr>
              <a:t>D'une</a:t>
            </a:r>
            <a:r>
              <a:rPr lang="en-US" sz="1700" dirty="0">
                <a:solidFill>
                  <a:srgbClr val="FFC000"/>
                </a:solidFill>
                <a:latin typeface="Abadi" panose="020B0604020104020204" pitchFamily="34" charset="0"/>
                <a:cs typeface="Calibri"/>
              </a:rPr>
              <a:t> </a:t>
            </a:r>
            <a:r>
              <a:rPr lang="en-US" sz="1700" dirty="0" err="1">
                <a:solidFill>
                  <a:srgbClr val="FFC000"/>
                </a:solidFill>
                <a:latin typeface="Abadi" panose="020B0604020104020204" pitchFamily="34" charset="0"/>
                <a:cs typeface="Calibri"/>
              </a:rPr>
              <a:t>beauté</a:t>
            </a:r>
            <a:r>
              <a:rPr lang="en-US" sz="1700" dirty="0">
                <a:solidFill>
                  <a:srgbClr val="FFC000"/>
                </a:solidFill>
                <a:latin typeface="Abadi" panose="020B0604020104020204" pitchFamily="34" charset="0"/>
                <a:cs typeface="Calibri"/>
              </a:rPr>
              <a:t> sans </a:t>
            </a:r>
            <a:r>
              <a:rPr lang="en-US" sz="1700" dirty="0" err="1">
                <a:solidFill>
                  <a:srgbClr val="FFC000"/>
                </a:solidFill>
                <a:latin typeface="Abadi" panose="020B0604020104020204" pitchFamily="34" charset="0"/>
                <a:cs typeface="Calibri"/>
              </a:rPr>
              <a:t>pareil</a:t>
            </a:r>
            <a:endParaRPr lang="en-US" sz="1700" dirty="0">
              <a:solidFill>
                <a:srgbClr val="FFC000"/>
              </a:solidFill>
              <a:latin typeface="Abadi" panose="020B0604020104020204" pitchFamily="34" charset="0"/>
              <a:cs typeface="Calibri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1700" dirty="0" err="1">
                <a:solidFill>
                  <a:srgbClr val="FFC000"/>
                </a:solidFill>
                <a:latin typeface="Abadi" panose="020B0604020104020204" pitchFamily="34" charset="0"/>
                <a:cs typeface="Calibri"/>
              </a:rPr>
              <a:t>S'amusant</a:t>
            </a:r>
            <a:r>
              <a:rPr lang="en-US" sz="1700" dirty="0">
                <a:solidFill>
                  <a:srgbClr val="FFC000"/>
                </a:solidFill>
                <a:latin typeface="Abadi" panose="020B0604020104020204" pitchFamily="34" charset="0"/>
                <a:cs typeface="Calibri"/>
              </a:rPr>
              <a:t> </a:t>
            </a:r>
            <a:r>
              <a:rPr lang="en-US" sz="1700" dirty="0" err="1">
                <a:solidFill>
                  <a:srgbClr val="FFC000"/>
                </a:solidFill>
                <a:latin typeface="Abadi" panose="020B0604020104020204" pitchFamily="34" charset="0"/>
                <a:cs typeface="Calibri"/>
              </a:rPr>
              <a:t>jusqu'au</a:t>
            </a:r>
            <a:r>
              <a:rPr lang="en-US" sz="1700" dirty="0">
                <a:solidFill>
                  <a:srgbClr val="FFC000"/>
                </a:solidFill>
                <a:latin typeface="Abadi" panose="020B0604020104020204" pitchFamily="34" charset="0"/>
                <a:cs typeface="Calibri"/>
              </a:rPr>
              <a:t> </a:t>
            </a:r>
            <a:r>
              <a:rPr lang="en-US" sz="1700" dirty="0" err="1">
                <a:solidFill>
                  <a:srgbClr val="FFC000"/>
                </a:solidFill>
                <a:latin typeface="Abadi" panose="020B0604020104020204" pitchFamily="34" charset="0"/>
                <a:cs typeface="Calibri"/>
              </a:rPr>
              <a:t>vesprée</a:t>
            </a:r>
            <a:endParaRPr lang="en-US" sz="1700" dirty="0">
              <a:solidFill>
                <a:srgbClr val="FFC000"/>
              </a:solidFill>
              <a:latin typeface="Abadi" panose="020B0604020104020204" pitchFamily="34" charset="0"/>
              <a:cs typeface="Calibri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1700" dirty="0" err="1">
                <a:solidFill>
                  <a:srgbClr val="FFC000"/>
                </a:solidFill>
                <a:latin typeface="Abadi" panose="020B0604020104020204" pitchFamily="34" charset="0"/>
                <a:cs typeface="Calibri"/>
              </a:rPr>
              <a:t>C'est</a:t>
            </a:r>
            <a:r>
              <a:rPr lang="en-US" sz="1700" dirty="0">
                <a:solidFill>
                  <a:srgbClr val="FFC000"/>
                </a:solidFill>
                <a:latin typeface="Abadi" panose="020B0604020104020204" pitchFamily="34" charset="0"/>
                <a:cs typeface="Calibri"/>
              </a:rPr>
              <a:t> grâce au soleil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1700" dirty="0" err="1">
                <a:solidFill>
                  <a:srgbClr val="FFC000"/>
                </a:solidFill>
                <a:latin typeface="Abadi" panose="020B0604020104020204" pitchFamily="34" charset="0"/>
                <a:cs typeface="Calibri"/>
              </a:rPr>
              <a:t>Qu'elle</a:t>
            </a:r>
            <a:r>
              <a:rPr lang="en-US" sz="1700" dirty="0">
                <a:solidFill>
                  <a:srgbClr val="FFC000"/>
                </a:solidFill>
                <a:latin typeface="Abadi" panose="020B0604020104020204" pitchFamily="34" charset="0"/>
                <a:cs typeface="Calibri"/>
              </a:rPr>
              <a:t> </a:t>
            </a:r>
            <a:r>
              <a:rPr lang="en-US" sz="1700" dirty="0" err="1">
                <a:solidFill>
                  <a:srgbClr val="FFC000"/>
                </a:solidFill>
                <a:latin typeface="Abadi" panose="020B0604020104020204" pitchFamily="34" charset="0"/>
                <a:cs typeface="Calibri"/>
              </a:rPr>
              <a:t>reste</a:t>
            </a:r>
            <a:r>
              <a:rPr lang="en-US" sz="1700" dirty="0">
                <a:solidFill>
                  <a:srgbClr val="FFC000"/>
                </a:solidFill>
                <a:latin typeface="Abadi" panose="020B0604020104020204" pitchFamily="34" charset="0"/>
                <a:cs typeface="Calibri"/>
              </a:rPr>
              <a:t> </a:t>
            </a:r>
            <a:r>
              <a:rPr lang="en-US" sz="1700" dirty="0" err="1">
                <a:solidFill>
                  <a:srgbClr val="FFC000"/>
                </a:solidFill>
                <a:latin typeface="Abadi" panose="020B0604020104020204" pitchFamily="34" charset="0"/>
                <a:cs typeface="Calibri"/>
              </a:rPr>
              <a:t>jeune</a:t>
            </a:r>
            <a:r>
              <a:rPr lang="en-US" sz="1700" dirty="0">
                <a:solidFill>
                  <a:srgbClr val="FFC000"/>
                </a:solidFill>
                <a:latin typeface="Abadi" panose="020B0604020104020204" pitchFamily="34" charset="0"/>
                <a:cs typeface="Calibri"/>
              </a:rPr>
              <a:t> et belle”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1700" dirty="0" err="1">
                <a:solidFill>
                  <a:srgbClr val="FFC000"/>
                </a:solidFill>
                <a:latin typeface="Abadi" panose="020B0604020104020204" pitchFamily="34" charset="0"/>
                <a:cs typeface="Calibri"/>
              </a:rPr>
              <a:t>Maëlys</a:t>
            </a:r>
            <a:endParaRPr lang="en-US" sz="1700" dirty="0">
              <a:solidFill>
                <a:srgbClr val="FFC000"/>
              </a:solidFill>
              <a:latin typeface="Abadi" panose="020B0604020104020204" pitchFamily="34" charset="0"/>
              <a:cs typeface="Calibri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en-US" sz="1700" dirty="0">
              <a:solidFill>
                <a:srgbClr val="FFC000"/>
              </a:solidFill>
              <a:latin typeface="Abadi" panose="020B0604020104020204" pitchFamily="34" charset="0"/>
              <a:cs typeface="Calibri"/>
            </a:endParaRPr>
          </a:p>
          <a:p>
            <a:pPr>
              <a:spcBef>
                <a:spcPts val="0"/>
              </a:spcBef>
            </a:pPr>
            <a:r>
              <a:rPr lang="fr-FR" sz="1700" dirty="0">
                <a:solidFill>
                  <a:srgbClr val="FFC000"/>
                </a:solidFill>
                <a:latin typeface="Abadi" panose="020B0604020104020204" pitchFamily="34" charset="0"/>
              </a:rPr>
              <a:t>« Le printemps, tout en douceur, vient nous embraser de sa chaleur, la tendresse des matins au fond du jardin à rester regarder se réveiller la nature et sa beauté »</a:t>
            </a:r>
          </a:p>
          <a:p>
            <a:pPr>
              <a:spcBef>
                <a:spcPts val="0"/>
              </a:spcBef>
            </a:pPr>
            <a:r>
              <a:rPr lang="fr-FR" sz="1700" dirty="0">
                <a:solidFill>
                  <a:srgbClr val="FFC000"/>
                </a:solidFill>
                <a:latin typeface="Abadi" panose="020B0604020104020204" pitchFamily="34" charset="0"/>
              </a:rPr>
              <a:t>Chloé</a:t>
            </a:r>
          </a:p>
          <a:p>
            <a:endParaRPr lang="en-US" sz="1800" dirty="0">
              <a:solidFill>
                <a:srgbClr val="FFC000"/>
              </a:solidFill>
              <a:latin typeface="Abadi" panose="020B0604020104020204" pitchFamily="34" charset="0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34217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92"/>
    </mc:Choice>
    <mc:Fallback xmlns="">
      <p:transition spd="slow" advTm="1992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5">
            <a:extLst>
              <a:ext uri="{FF2B5EF4-FFF2-40B4-BE49-F238E27FC236}">
                <a16:creationId xmlns:a16="http://schemas.microsoft.com/office/drawing/2014/main" id="{E9FED645-7726-2A4D-9096-547DF3C5C080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1" t="18669" b="13149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E862BE82-D00D-42C1-BF16-93AA37870C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8278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F6D92C2D-1D3D-4974-918C-06579FB354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750141" y="-2"/>
            <a:ext cx="5441859" cy="5654940"/>
          </a:xfrm>
          <a:custGeom>
            <a:avLst/>
            <a:gdLst>
              <a:gd name="connsiteX0" fmla="*/ 0 w 5441859"/>
              <a:gd name="connsiteY0" fmla="*/ 0 h 5654940"/>
              <a:gd name="connsiteX1" fmla="*/ 4400492 w 5441859"/>
              <a:gd name="connsiteY1" fmla="*/ 0 h 5654940"/>
              <a:gd name="connsiteX2" fmla="*/ 4484767 w 5441859"/>
              <a:gd name="connsiteY2" fmla="*/ 76595 h 5654940"/>
              <a:gd name="connsiteX3" fmla="*/ 5441859 w 5441859"/>
              <a:gd name="connsiteY3" fmla="*/ 2387221 h 5654940"/>
              <a:gd name="connsiteX4" fmla="*/ 2174140 w 5441859"/>
              <a:gd name="connsiteY4" fmla="*/ 5654940 h 5654940"/>
              <a:gd name="connsiteX5" fmla="*/ 156693 w 5441859"/>
              <a:gd name="connsiteY5" fmla="*/ 4957981 h 5654940"/>
              <a:gd name="connsiteX6" fmla="*/ 0 w 5441859"/>
              <a:gd name="connsiteY6" fmla="*/ 4820612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0" y="0"/>
                </a:moveTo>
                <a:lnTo>
                  <a:pt x="4400492" y="0"/>
                </a:lnTo>
                <a:lnTo>
                  <a:pt x="4484767" y="76595"/>
                </a:lnTo>
                <a:cubicBezTo>
                  <a:pt x="5076108" y="667936"/>
                  <a:pt x="5441859" y="1484866"/>
                  <a:pt x="5441859" y="2387221"/>
                </a:cubicBezTo>
                <a:cubicBezTo>
                  <a:pt x="5441859" y="4191932"/>
                  <a:pt x="3978851" y="5654940"/>
                  <a:pt x="2174140" y="5654940"/>
                </a:cubicBezTo>
                <a:cubicBezTo>
                  <a:pt x="1412778" y="5654940"/>
                  <a:pt x="712231" y="5394557"/>
                  <a:pt x="156693" y="4957981"/>
                </a:cubicBezTo>
                <a:lnTo>
                  <a:pt x="0" y="4820612"/>
                </a:lnTo>
                <a:close/>
              </a:path>
            </a:pathLst>
          </a:cu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BF4DFDF-39D8-3441-81AF-F5E7812550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1031" y="632990"/>
            <a:ext cx="4062643" cy="1043409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en-US" sz="360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2FC9114-C5BF-734B-8DB1-C385EA1455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21031" y="1774372"/>
            <a:ext cx="4062642" cy="2754086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endParaRPr lang="en-US" sz="1800"/>
          </a:p>
        </p:txBody>
      </p:sp>
      <p:pic>
        <p:nvPicPr>
          <p:cNvPr id="6" name="Image 6">
            <a:extLst>
              <a:ext uri="{FF2B5EF4-FFF2-40B4-BE49-F238E27FC236}">
                <a16:creationId xmlns:a16="http://schemas.microsoft.com/office/drawing/2014/main" id="{1EA9D849-2888-704B-B4FB-1349B5DA53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8785" y="632990"/>
            <a:ext cx="7224889" cy="5418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308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88"/>
    </mc:Choice>
    <mc:Fallback xmlns="">
      <p:transition spd="slow" advTm="1788"/>
    </mc:Fallback>
  </mc:AlternateContent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509</Words>
  <Application>Microsoft Office PowerPoint</Application>
  <PresentationFormat>Grand écran</PresentationFormat>
  <Paragraphs>63</Paragraphs>
  <Slides>12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7" baseType="lpstr">
      <vt:lpstr>Abadi</vt:lpstr>
      <vt:lpstr>Arial</vt:lpstr>
      <vt:lpstr>Calibri</vt:lpstr>
      <vt:lpstr>Calibri Light</vt:lpstr>
      <vt:lpstr>Thème Office</vt:lpstr>
      <vt:lpstr>Rose</vt:lpstr>
      <vt:lpstr>Présentation PowerPoint</vt:lpstr>
      <vt:lpstr>Teint</vt:lpstr>
      <vt:lpstr>Fleurs</vt:lpstr>
      <vt:lpstr>Robe</vt:lpstr>
      <vt:lpstr>Présentation PowerPoint</vt:lpstr>
      <vt:lpstr>Rose </vt:lpstr>
      <vt:lpstr>Jaune</vt:lpstr>
      <vt:lpstr>Présentation PowerPoint</vt:lpstr>
      <vt:lpstr>« Rose blanche comme la neige, l'éclat de sa beauté colorée au soleil couchant » Kimberley</vt:lpstr>
      <vt:lpstr>Présentation PowerPoint</vt:lpstr>
      <vt:lpstr>Jupe et fleurs pour application textile « Lélégance est un tout, et ce qui ne se voit pas compte autant que ce qui se voit” Christian Dior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Rose</dc:title>
  <dc:creator>Pascale BERTRANNE</dc:creator>
  <cp:lastModifiedBy>Pascale BERTRANNE</cp:lastModifiedBy>
  <cp:revision>249</cp:revision>
  <dcterms:created xsi:type="dcterms:W3CDTF">2022-01-25T13:43:04Z</dcterms:created>
  <dcterms:modified xsi:type="dcterms:W3CDTF">2022-01-30T17:33:16Z</dcterms:modified>
</cp:coreProperties>
</file>